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8" r:id="rId2"/>
    <p:sldId id="263" r:id="rId3"/>
    <p:sldId id="265" r:id="rId4"/>
    <p:sldId id="266" r:id="rId5"/>
    <p:sldId id="262" r:id="rId6"/>
    <p:sldId id="259" r:id="rId7"/>
    <p:sldId id="267" r:id="rId8"/>
    <p:sldId id="260" r:id="rId9"/>
    <p:sldId id="268" r:id="rId10"/>
    <p:sldId id="281" r:id="rId11"/>
    <p:sldId id="269" r:id="rId12"/>
    <p:sldId id="282" r:id="rId13"/>
    <p:sldId id="283" r:id="rId14"/>
    <p:sldId id="284" r:id="rId15"/>
    <p:sldId id="270" r:id="rId16"/>
    <p:sldId id="280" r:id="rId17"/>
    <p:sldId id="279" r:id="rId18"/>
    <p:sldId id="257" r:id="rId19"/>
    <p:sldId id="256" r:id="rId20"/>
    <p:sldId id="277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6E7C"/>
    <a:srgbClr val="5B9BD5"/>
    <a:srgbClr val="5BB4E4"/>
    <a:srgbClr val="726E8C"/>
    <a:srgbClr val="726EA0"/>
    <a:srgbClr val="02E1E6"/>
    <a:srgbClr val="1F2A3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8718" autoAdjust="0"/>
    <p:restoredTop sz="83912" autoAdjust="0"/>
  </p:normalViewPr>
  <p:slideViewPr>
    <p:cSldViewPr snapToGrid="0">
      <p:cViewPr>
        <p:scale>
          <a:sx n="66" d="100"/>
          <a:sy n="66" d="100"/>
        </p:scale>
        <p:origin x="-2670" y="-756"/>
      </p:cViewPr>
      <p:guideLst>
        <p:guide orient="horz" pos="2160"/>
        <p:guide pos="38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8942C-26A3-494F-BC93-9694F3B7DBC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AE40C-FD46-46D5-8E16-3561949FAB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7525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AE40C-FD46-46D5-8E16-3561949FAB6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3990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지도 </a:t>
            </a:r>
            <a:r>
              <a:rPr lang="ko-KR" altLang="en-US" dirty="0" err="1" smtClean="0"/>
              <a:t>마커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AE40C-FD46-46D5-8E16-3561949FAB6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스케쥴</a:t>
            </a:r>
            <a:r>
              <a:rPr lang="ko-KR" altLang="en-US" dirty="0" smtClean="0"/>
              <a:t>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AE40C-FD46-46D5-8E16-3561949FAB6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AE40C-FD46-46D5-8E16-3561949FAB6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스케쥴</a:t>
            </a:r>
            <a:r>
              <a:rPr lang="en-US" altLang="ko-KR" dirty="0" smtClean="0"/>
              <a:t>(</a:t>
            </a:r>
            <a:r>
              <a:rPr lang="ko-KR" altLang="en-US" dirty="0" smtClean="0"/>
              <a:t>달력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AE40C-FD46-46D5-8E16-3561949FAB6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리뷰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AE40C-FD46-46D5-8E16-3561949FAB6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리뷰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AE40C-FD46-46D5-8E16-3561949FAB6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리뷰 자세히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AE40C-FD46-46D5-8E16-3561949FAB6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댓글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AE40C-FD46-46D5-8E16-3561949FAB6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시연 동영상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AE40C-FD46-46D5-8E16-3561949FAB6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709212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최인영 </a:t>
            </a: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 - 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해시태그 기능</a:t>
            </a: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 / 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자동스크롤</a:t>
            </a: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 / </a:t>
            </a:r>
            <a:r>
              <a:rPr lang="ko-KR" altLang="en-US" sz="1200" dirty="0" err="1" smtClean="0">
                <a:latin typeface="배달의민족 주아" pitchFamily="18" charset="-127"/>
                <a:ea typeface="배달의민족 주아" pitchFamily="18" charset="-127"/>
              </a:rPr>
              <a:t>댓글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 수정</a:t>
            </a: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,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삭제</a:t>
            </a:r>
            <a:endParaRPr lang="en-US" altLang="ko-KR" sz="1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황남진 </a:t>
            </a: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 - 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달력 일정 사이드 추가 </a:t>
            </a: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/ 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지역별 </a:t>
            </a:r>
            <a:r>
              <a:rPr lang="ko-KR" altLang="en-US" sz="1200" dirty="0" err="1" smtClean="0">
                <a:latin typeface="배달의민족 주아" pitchFamily="18" charset="-127"/>
                <a:ea typeface="배달의민족 주아" pitchFamily="18" charset="-127"/>
              </a:rPr>
              <a:t>맵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 동적 효과</a:t>
            </a:r>
            <a:endParaRPr lang="en-US" altLang="ko-KR" sz="1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안창민 </a:t>
            </a: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 - 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회원탈퇴 </a:t>
            </a: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/ 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회원정보수정 </a:t>
            </a: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/ 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약관동의 기능</a:t>
            </a: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</a:p>
          <a:p>
            <a:r>
              <a:rPr lang="ko-KR" altLang="en-US" sz="1200" dirty="0" err="1" smtClean="0">
                <a:latin typeface="배달의민족 주아" pitchFamily="18" charset="-127"/>
                <a:ea typeface="배달의민족 주아" pitchFamily="18" charset="-127"/>
              </a:rPr>
              <a:t>전유은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 - 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일정 순서 변경 기능</a:t>
            </a:r>
            <a:endParaRPr lang="en-US" altLang="ko-KR" sz="1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최현지  </a:t>
            </a:r>
            <a:r>
              <a:rPr lang="en-US" altLang="ko-KR" sz="11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1100" dirty="0" err="1" smtClean="0">
                <a:latin typeface="배달의민족 주아" pitchFamily="18" charset="-127"/>
                <a:ea typeface="배달의민족 주아" pitchFamily="18" charset="-127"/>
              </a:rPr>
              <a:t>컨텐츠</a:t>
            </a:r>
            <a:r>
              <a:rPr lang="ko-KR" altLang="en-US" sz="1100" dirty="0" smtClean="0">
                <a:latin typeface="배달의민족 주아" pitchFamily="18" charset="-127"/>
                <a:ea typeface="배달의민족 주아" pitchFamily="18" charset="-127"/>
              </a:rPr>
              <a:t> 장바구니 기능</a:t>
            </a:r>
            <a:r>
              <a:rPr lang="en-US" altLang="ko-KR" sz="1100" dirty="0" smtClean="0">
                <a:latin typeface="배달의민족 주아" pitchFamily="18" charset="-127"/>
                <a:ea typeface="배달의민족 주아" pitchFamily="18" charset="-127"/>
              </a:rPr>
              <a:t> / </a:t>
            </a:r>
            <a:r>
              <a:rPr lang="ko-KR" altLang="en-US" sz="1100" dirty="0" err="1" smtClean="0">
                <a:latin typeface="배달의민족 주아" pitchFamily="18" charset="-127"/>
                <a:ea typeface="배달의민족 주아" pitchFamily="18" charset="-127"/>
              </a:rPr>
              <a:t>페이징</a:t>
            </a:r>
            <a:r>
              <a:rPr lang="ko-KR" altLang="en-US" sz="1100" dirty="0" smtClean="0">
                <a:latin typeface="배달의민족 주아" pitchFamily="18" charset="-127"/>
                <a:ea typeface="배달의민족 주아" pitchFamily="18" charset="-127"/>
              </a:rPr>
              <a:t> 처리 </a:t>
            </a:r>
            <a:r>
              <a:rPr lang="en-US" altLang="ko-KR" sz="1100" dirty="0" smtClean="0">
                <a:latin typeface="배달의민족 주아" pitchFamily="18" charset="-127"/>
                <a:ea typeface="배달의민족 주아" pitchFamily="18" charset="-127"/>
              </a:rPr>
              <a:t>/ </a:t>
            </a:r>
            <a:r>
              <a:rPr lang="ko-KR" altLang="en-US" sz="1100" dirty="0" err="1" smtClean="0">
                <a:latin typeface="배달의민족 주아" pitchFamily="18" charset="-127"/>
                <a:ea typeface="배달의민족 주아" pitchFamily="18" charset="-127"/>
              </a:rPr>
              <a:t>태깅</a:t>
            </a:r>
            <a:r>
              <a:rPr lang="en-US" altLang="ko-KR" sz="11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AE40C-FD46-46D5-8E16-3561949FAB6D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7828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업무 분장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사용 기술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핵심 기술 </a:t>
            </a:r>
            <a:r>
              <a:rPr lang="en-US" altLang="ko-KR" dirty="0" smtClean="0"/>
              <a:t>–</a:t>
            </a:r>
            <a:r>
              <a:rPr lang="ko-KR" altLang="en-US" baseline="0" dirty="0" smtClean="0"/>
              <a:t> 시연 영상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에필로그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AE40C-FD46-46D5-8E16-3561949FAB6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??????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AE40C-FD46-46D5-8E16-3561949FAB6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54210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ㄳㄳ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AE40C-FD46-46D5-8E16-3561949FAB6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54210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itchFamily="18" charset="-127"/>
                <a:ea typeface="배달의민족 주아" pitchFamily="18" charset="-127"/>
              </a:rPr>
              <a:t>프로젝트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itchFamily="18" charset="-127"/>
                <a:ea typeface="배달의민족 주아" pitchFamily="18" charset="-127"/>
              </a:rPr>
              <a:t>PREVIRE -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itchFamily="18" charset="-127"/>
                <a:ea typeface="배달의민족 주아" pitchFamily="18" charset="-127"/>
              </a:rPr>
              <a:t>사용환경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itchFamily="18" charset="-127"/>
                <a:ea typeface="배달의민족 주아" pitchFamily="18" charset="-127"/>
              </a:rPr>
              <a:t>-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itchFamily="18" charset="-127"/>
                <a:ea typeface="배달의민족 주아" pitchFamily="18" charset="-127"/>
              </a:rPr>
              <a:t>핵심기술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itchFamily="18" charset="-127"/>
                <a:ea typeface="배달의민족 주아" pitchFamily="18" charset="-127"/>
              </a:rPr>
              <a:t>-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itchFamily="18" charset="-127"/>
                <a:ea typeface="배달의민족 주아" pitchFamily="18" charset="-127"/>
              </a:rPr>
              <a:t>기술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itchFamily="18" charset="-127"/>
                <a:ea typeface="배달의민족 주아" pitchFamily="18" charset="-127"/>
              </a:rPr>
              <a:t>구현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itchFamily="18" charset="-127"/>
                <a:ea typeface="배달의민족 주아" pitchFamily="18" charset="-127"/>
              </a:rPr>
              <a:t>)-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itchFamily="18" charset="-127"/>
                <a:ea typeface="배달의민족 주아" pitchFamily="18" charset="-127"/>
              </a:rPr>
              <a:t>시연영상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itchFamily="18" charset="-127"/>
                <a:ea typeface="배달의민족 주아" pitchFamily="18" charset="-127"/>
              </a:rPr>
              <a:t>-</a:t>
            </a:r>
            <a:r>
              <a:rPr lang="ko-KR" altLang="en-US" sz="12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itchFamily="18" charset="-127"/>
                <a:ea typeface="배달의민족 주아" pitchFamily="18" charset="-127"/>
              </a:rPr>
              <a:t>느낀점</a:t>
            </a:r>
            <a:endParaRPr lang="en-US" altLang="ko-KR" sz="1100" dirty="0" smtClean="0">
              <a:solidFill>
                <a:prstClr val="black">
                  <a:lumMod val="65000"/>
                  <a:lumOff val="35000"/>
                </a:prstClr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AE40C-FD46-46D5-8E16-3561949FAB6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AE40C-FD46-46D5-8E16-3561949FAB6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팀원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AE40C-FD46-46D5-8E16-3561949FAB6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36877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사용기술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이클립스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마리아유</a:t>
            </a:r>
            <a:r>
              <a:rPr lang="en-US" altLang="ko-KR" dirty="0" smtClean="0"/>
              <a:t>, ajax,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jstl</a:t>
            </a:r>
            <a:r>
              <a:rPr lang="en-US" altLang="ko-KR" baseline="0" dirty="0" smtClean="0"/>
              <a:t>/el, </a:t>
            </a:r>
            <a:r>
              <a:rPr lang="en-US" altLang="ko-KR" baseline="0" dirty="0" err="1" smtClean="0"/>
              <a:t>apach</a:t>
            </a:r>
            <a:r>
              <a:rPr lang="en-US" altLang="ko-KR" baseline="0" dirty="0" smtClean="0"/>
              <a:t>(tomcat), spring(</a:t>
            </a:r>
            <a:r>
              <a:rPr lang="en-US" altLang="ko-KR" baseline="0" dirty="0" err="1" smtClean="0"/>
              <a:t>mvc</a:t>
            </a:r>
            <a:r>
              <a:rPr lang="en-US" altLang="ko-KR" baseline="0" dirty="0" smtClean="0"/>
              <a:t>),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AE40C-FD46-46D5-8E16-3561949FAB6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06863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AE40C-FD46-46D5-8E16-3561949FAB6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회원 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AE40C-FD46-46D5-8E16-3561949FAB6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지도 </a:t>
            </a:r>
            <a:r>
              <a:rPr lang="ko-KR" altLang="en-US" dirty="0" err="1" smtClean="0"/>
              <a:t>마커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AE40C-FD46-46D5-8E16-3561949FAB6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B357-B72A-45B6-9D08-D0567FF1A8D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44DC-320C-410F-9140-5203EC3814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1720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B357-B72A-45B6-9D08-D0567FF1A8D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44DC-320C-410F-9140-5203EC3814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02282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B357-B72A-45B6-9D08-D0567FF1A8D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44DC-320C-410F-9140-5203EC3814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2004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B357-B72A-45B6-9D08-D0567FF1A8D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44DC-320C-410F-9140-5203EC3814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6060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B357-B72A-45B6-9D08-D0567FF1A8D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44DC-320C-410F-9140-5203EC3814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95605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B357-B72A-45B6-9D08-D0567FF1A8D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44DC-320C-410F-9140-5203EC3814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53945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B357-B72A-45B6-9D08-D0567FF1A8D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44DC-320C-410F-9140-5203EC3814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23215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B357-B72A-45B6-9D08-D0567FF1A8D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44DC-320C-410F-9140-5203EC3814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85613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B357-B72A-45B6-9D08-D0567FF1A8D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44DC-320C-410F-9140-5203EC3814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33451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B357-B72A-45B6-9D08-D0567FF1A8D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44DC-320C-410F-9140-5203EC3814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70671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B357-B72A-45B6-9D08-D0567FF1A8D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44DC-320C-410F-9140-5203EC3814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24335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BB357-B72A-45B6-9D08-D0567FF1A8D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D44DC-320C-410F-9140-5203EC3814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3872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B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>
            <a:off x="4776122" y="6537543"/>
            <a:ext cx="85326" cy="137974"/>
          </a:xfrm>
          <a:custGeom>
            <a:avLst/>
            <a:gdLst>
              <a:gd name="connsiteX0" fmla="*/ 0 w 85326"/>
              <a:gd name="connsiteY0" fmla="*/ 0 h 137974"/>
              <a:gd name="connsiteX1" fmla="*/ 18300 w 85326"/>
              <a:gd name="connsiteY1" fmla="*/ 5766 h 137974"/>
              <a:gd name="connsiteX2" fmla="*/ 43013 w 85326"/>
              <a:gd name="connsiteY2" fmla="*/ 30304 h 137974"/>
              <a:gd name="connsiteX3" fmla="*/ 59489 w 85326"/>
              <a:gd name="connsiteY3" fmla="*/ 71199 h 137974"/>
              <a:gd name="connsiteX4" fmla="*/ 75964 w 85326"/>
              <a:gd name="connsiteY4" fmla="*/ 95736 h 137974"/>
              <a:gd name="connsiteX5" fmla="*/ 84202 w 85326"/>
              <a:gd name="connsiteY5" fmla="*/ 128453 h 137974"/>
              <a:gd name="connsiteX6" fmla="*/ 85326 w 85326"/>
              <a:gd name="connsiteY6" fmla="*/ 137974 h 137974"/>
              <a:gd name="connsiteX7" fmla="*/ 0 w 85326"/>
              <a:gd name="connsiteY7" fmla="*/ 0 h 13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26" h="137974">
                <a:moveTo>
                  <a:pt x="0" y="0"/>
                </a:moveTo>
                <a:lnTo>
                  <a:pt x="18300" y="5766"/>
                </a:lnTo>
                <a:cubicBezTo>
                  <a:pt x="26538" y="13945"/>
                  <a:pt x="36839" y="20495"/>
                  <a:pt x="43013" y="30304"/>
                </a:cubicBezTo>
                <a:cubicBezTo>
                  <a:pt x="50850" y="42754"/>
                  <a:pt x="52876" y="58067"/>
                  <a:pt x="59489" y="71199"/>
                </a:cubicBezTo>
                <a:cubicBezTo>
                  <a:pt x="63917" y="79991"/>
                  <a:pt x="70472" y="87557"/>
                  <a:pt x="75964" y="95736"/>
                </a:cubicBezTo>
                <a:cubicBezTo>
                  <a:pt x="78710" y="106642"/>
                  <a:pt x="81982" y="117430"/>
                  <a:pt x="84202" y="128453"/>
                </a:cubicBezTo>
                <a:lnTo>
                  <a:pt x="85326" y="1379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8" name="자유형 37"/>
          <p:cNvSpPr/>
          <p:nvPr/>
        </p:nvSpPr>
        <p:spPr>
          <a:xfrm>
            <a:off x="-14626" y="0"/>
            <a:ext cx="4933966" cy="6858000"/>
          </a:xfrm>
          <a:custGeom>
            <a:avLst/>
            <a:gdLst>
              <a:gd name="connsiteX0" fmla="*/ 0 w 4933966"/>
              <a:gd name="connsiteY0" fmla="*/ 0 h 6858000"/>
              <a:gd name="connsiteX1" fmla="*/ 740797 w 4933966"/>
              <a:gd name="connsiteY1" fmla="*/ 0 h 6858000"/>
              <a:gd name="connsiteX2" fmla="*/ 783026 w 4933966"/>
              <a:gd name="connsiteY2" fmla="*/ 68791 h 6858000"/>
              <a:gd name="connsiteX3" fmla="*/ 798036 w 4933966"/>
              <a:gd name="connsiteY3" fmla="*/ 106329 h 6858000"/>
              <a:gd name="connsiteX4" fmla="*/ 863454 w 4933966"/>
              <a:gd name="connsiteY4" fmla="*/ 212658 h 6858000"/>
              <a:gd name="connsiteX5" fmla="*/ 887709 w 4933966"/>
              <a:gd name="connsiteY5" fmla="*/ 252129 h 6858000"/>
              <a:gd name="connsiteX6" fmla="*/ 888966 w 4933966"/>
              <a:gd name="connsiteY6" fmla="*/ 254668 h 6858000"/>
              <a:gd name="connsiteX7" fmla="*/ 888802 w 4933966"/>
              <a:gd name="connsiteY7" fmla="*/ 255118 h 6858000"/>
              <a:gd name="connsiteX8" fmla="*/ 889728 w 4933966"/>
              <a:gd name="connsiteY8" fmla="*/ 256208 h 6858000"/>
              <a:gd name="connsiteX9" fmla="*/ 888966 w 4933966"/>
              <a:gd name="connsiteY9" fmla="*/ 254668 h 6858000"/>
              <a:gd name="connsiteX10" fmla="*/ 889487 w 4933966"/>
              <a:gd name="connsiteY10" fmla="*/ 253234 h 6858000"/>
              <a:gd name="connsiteX11" fmla="*/ 896786 w 4933966"/>
              <a:gd name="connsiteY11" fmla="*/ 260344 h 6858000"/>
              <a:gd name="connsiteX12" fmla="*/ 909232 w 4933966"/>
              <a:gd name="connsiteY12" fmla="*/ 274385 h 6858000"/>
              <a:gd name="connsiteX13" fmla="*/ 1139236 w 4933966"/>
              <a:gd name="connsiteY13" fmla="*/ 649069 h 6858000"/>
              <a:gd name="connsiteX14" fmla="*/ 1141475 w 4933966"/>
              <a:gd name="connsiteY14" fmla="*/ 662510 h 6858000"/>
              <a:gd name="connsiteX15" fmla="*/ 1157829 w 4933966"/>
              <a:gd name="connsiteY15" fmla="*/ 711585 h 6858000"/>
              <a:gd name="connsiteX16" fmla="*/ 1166006 w 4933966"/>
              <a:gd name="connsiteY16" fmla="*/ 752480 h 6858000"/>
              <a:gd name="connsiteX17" fmla="*/ 1198714 w 4933966"/>
              <a:gd name="connsiteY17" fmla="*/ 817914 h 6858000"/>
              <a:gd name="connsiteX18" fmla="*/ 1206891 w 4933966"/>
              <a:gd name="connsiteY18" fmla="*/ 842451 h 6858000"/>
              <a:gd name="connsiteX19" fmla="*/ 1215069 w 4933966"/>
              <a:gd name="connsiteY19" fmla="*/ 875168 h 6858000"/>
              <a:gd name="connsiteX20" fmla="*/ 1239601 w 4933966"/>
              <a:gd name="connsiteY20" fmla="*/ 899705 h 6858000"/>
              <a:gd name="connsiteX21" fmla="*/ 1288663 w 4933966"/>
              <a:gd name="connsiteY21" fmla="*/ 997854 h 6858000"/>
              <a:gd name="connsiteX22" fmla="*/ 1305017 w 4933966"/>
              <a:gd name="connsiteY22" fmla="*/ 1022392 h 6858000"/>
              <a:gd name="connsiteX23" fmla="*/ 1321371 w 4933966"/>
              <a:gd name="connsiteY23" fmla="*/ 1046929 h 6858000"/>
              <a:gd name="connsiteX24" fmla="*/ 1354079 w 4933966"/>
              <a:gd name="connsiteY24" fmla="*/ 1104183 h 6858000"/>
              <a:gd name="connsiteX25" fmla="*/ 1370434 w 4933966"/>
              <a:gd name="connsiteY25" fmla="*/ 1161437 h 6858000"/>
              <a:gd name="connsiteX26" fmla="*/ 1394965 w 4933966"/>
              <a:gd name="connsiteY26" fmla="*/ 1185974 h 6858000"/>
              <a:gd name="connsiteX27" fmla="*/ 1419496 w 4933966"/>
              <a:gd name="connsiteY27" fmla="*/ 1284125 h 6858000"/>
              <a:gd name="connsiteX28" fmla="*/ 1427673 w 4933966"/>
              <a:gd name="connsiteY28" fmla="*/ 1308662 h 6858000"/>
              <a:gd name="connsiteX29" fmla="*/ 1444028 w 4933966"/>
              <a:gd name="connsiteY29" fmla="*/ 1333200 h 6858000"/>
              <a:gd name="connsiteX30" fmla="*/ 1460382 w 4933966"/>
              <a:gd name="connsiteY30" fmla="*/ 1390453 h 6858000"/>
              <a:gd name="connsiteX31" fmla="*/ 1493091 w 4933966"/>
              <a:gd name="connsiteY31" fmla="*/ 1439528 h 6858000"/>
              <a:gd name="connsiteX32" fmla="*/ 1509444 w 4933966"/>
              <a:gd name="connsiteY32" fmla="*/ 1464065 h 6858000"/>
              <a:gd name="connsiteX33" fmla="*/ 1550330 w 4933966"/>
              <a:gd name="connsiteY33" fmla="*/ 1513140 h 6858000"/>
              <a:gd name="connsiteX34" fmla="*/ 1566684 w 4933966"/>
              <a:gd name="connsiteY34" fmla="*/ 1545856 h 6858000"/>
              <a:gd name="connsiteX35" fmla="*/ 1591216 w 4933966"/>
              <a:gd name="connsiteY35" fmla="*/ 1554036 h 6858000"/>
              <a:gd name="connsiteX36" fmla="*/ 1615747 w 4933966"/>
              <a:gd name="connsiteY36" fmla="*/ 1570394 h 6858000"/>
              <a:gd name="connsiteX37" fmla="*/ 1640278 w 4933966"/>
              <a:gd name="connsiteY37" fmla="*/ 1594931 h 6858000"/>
              <a:gd name="connsiteX38" fmla="*/ 1713872 w 4933966"/>
              <a:gd name="connsiteY38" fmla="*/ 1635828 h 6858000"/>
              <a:gd name="connsiteX39" fmla="*/ 1730226 w 4933966"/>
              <a:gd name="connsiteY39" fmla="*/ 1660365 h 6858000"/>
              <a:gd name="connsiteX40" fmla="*/ 1697518 w 4933966"/>
              <a:gd name="connsiteY40" fmla="*/ 1668544 h 6858000"/>
              <a:gd name="connsiteX41" fmla="*/ 1672986 w 4933966"/>
              <a:gd name="connsiteY41" fmla="*/ 1676723 h 6858000"/>
              <a:gd name="connsiteX42" fmla="*/ 1583039 w 4933966"/>
              <a:gd name="connsiteY42" fmla="*/ 1701260 h 6858000"/>
              <a:gd name="connsiteX43" fmla="*/ 1583039 w 4933966"/>
              <a:gd name="connsiteY43" fmla="*/ 1766693 h 6858000"/>
              <a:gd name="connsiteX44" fmla="*/ 1607569 w 4933966"/>
              <a:gd name="connsiteY44" fmla="*/ 1791230 h 6858000"/>
              <a:gd name="connsiteX45" fmla="*/ 1689341 w 4933966"/>
              <a:gd name="connsiteY45" fmla="*/ 1864843 h 6858000"/>
              <a:gd name="connsiteX46" fmla="*/ 1713872 w 4933966"/>
              <a:gd name="connsiteY46" fmla="*/ 1913918 h 6858000"/>
              <a:gd name="connsiteX47" fmla="*/ 1738403 w 4933966"/>
              <a:gd name="connsiteY47" fmla="*/ 1995709 h 6858000"/>
              <a:gd name="connsiteX48" fmla="*/ 1754757 w 4933966"/>
              <a:gd name="connsiteY48" fmla="*/ 2020247 h 6858000"/>
              <a:gd name="connsiteX49" fmla="*/ 1779289 w 4933966"/>
              <a:gd name="connsiteY49" fmla="*/ 2192009 h 6858000"/>
              <a:gd name="connsiteX50" fmla="*/ 1803819 w 4933966"/>
              <a:gd name="connsiteY50" fmla="*/ 2216546 h 6858000"/>
              <a:gd name="connsiteX51" fmla="*/ 1852883 w 4933966"/>
              <a:gd name="connsiteY51" fmla="*/ 2249262 h 6858000"/>
              <a:gd name="connsiteX52" fmla="*/ 1877414 w 4933966"/>
              <a:gd name="connsiteY52" fmla="*/ 2273800 h 6858000"/>
              <a:gd name="connsiteX53" fmla="*/ 1926477 w 4933966"/>
              <a:gd name="connsiteY53" fmla="*/ 2306516 h 6858000"/>
              <a:gd name="connsiteX54" fmla="*/ 1991894 w 4933966"/>
              <a:gd name="connsiteY54" fmla="*/ 2380129 h 6858000"/>
              <a:gd name="connsiteX55" fmla="*/ 2016424 w 4933966"/>
              <a:gd name="connsiteY55" fmla="*/ 2404666 h 6858000"/>
              <a:gd name="connsiteX56" fmla="*/ 2032779 w 4933966"/>
              <a:gd name="connsiteY56" fmla="*/ 2429204 h 6858000"/>
              <a:gd name="connsiteX57" fmla="*/ 2049133 w 4933966"/>
              <a:gd name="connsiteY57" fmla="*/ 2576428 h 6858000"/>
              <a:gd name="connsiteX58" fmla="*/ 2106372 w 4933966"/>
              <a:gd name="connsiteY58" fmla="*/ 2625503 h 6858000"/>
              <a:gd name="connsiteX59" fmla="*/ 2147258 w 4933966"/>
              <a:gd name="connsiteY59" fmla="*/ 2674578 h 6858000"/>
              <a:gd name="connsiteX60" fmla="*/ 2188144 w 4933966"/>
              <a:gd name="connsiteY60" fmla="*/ 2690936 h 6858000"/>
              <a:gd name="connsiteX61" fmla="*/ 2204498 w 4933966"/>
              <a:gd name="connsiteY61" fmla="*/ 2715473 h 6858000"/>
              <a:gd name="connsiteX62" fmla="*/ 2253561 w 4933966"/>
              <a:gd name="connsiteY62" fmla="*/ 2756369 h 6858000"/>
              <a:gd name="connsiteX63" fmla="*/ 2286269 w 4933966"/>
              <a:gd name="connsiteY63" fmla="*/ 2805443 h 6858000"/>
              <a:gd name="connsiteX64" fmla="*/ 2318977 w 4933966"/>
              <a:gd name="connsiteY64" fmla="*/ 2838161 h 6858000"/>
              <a:gd name="connsiteX65" fmla="*/ 2335332 w 4933966"/>
              <a:gd name="connsiteY65" fmla="*/ 2870877 h 6858000"/>
              <a:gd name="connsiteX66" fmla="*/ 2351686 w 4933966"/>
              <a:gd name="connsiteY66" fmla="*/ 2928131 h 6858000"/>
              <a:gd name="connsiteX67" fmla="*/ 2425279 w 4933966"/>
              <a:gd name="connsiteY67" fmla="*/ 2944489 h 6858000"/>
              <a:gd name="connsiteX68" fmla="*/ 2384394 w 4933966"/>
              <a:gd name="connsiteY68" fmla="*/ 2985385 h 6858000"/>
              <a:gd name="connsiteX69" fmla="*/ 2368040 w 4933966"/>
              <a:gd name="connsiteY69" fmla="*/ 3009922 h 6858000"/>
              <a:gd name="connsiteX70" fmla="*/ 2359862 w 4933966"/>
              <a:gd name="connsiteY70" fmla="*/ 3034460 h 6858000"/>
              <a:gd name="connsiteX71" fmla="*/ 2392571 w 4933966"/>
              <a:gd name="connsiteY71" fmla="*/ 3108071 h 6858000"/>
              <a:gd name="connsiteX72" fmla="*/ 2425279 w 4933966"/>
              <a:gd name="connsiteY72" fmla="*/ 3148968 h 6858000"/>
              <a:gd name="connsiteX73" fmla="*/ 2433457 w 4933966"/>
              <a:gd name="connsiteY73" fmla="*/ 3173505 h 6858000"/>
              <a:gd name="connsiteX74" fmla="*/ 2515227 w 4933966"/>
              <a:gd name="connsiteY74" fmla="*/ 3247117 h 6858000"/>
              <a:gd name="connsiteX75" fmla="*/ 2539759 w 4933966"/>
              <a:gd name="connsiteY75" fmla="*/ 3263475 h 6858000"/>
              <a:gd name="connsiteX76" fmla="*/ 2556114 w 4933966"/>
              <a:gd name="connsiteY76" fmla="*/ 3312550 h 6858000"/>
              <a:gd name="connsiteX77" fmla="*/ 2572467 w 4933966"/>
              <a:gd name="connsiteY77" fmla="*/ 3345267 h 6858000"/>
              <a:gd name="connsiteX78" fmla="*/ 2588822 w 4933966"/>
              <a:gd name="connsiteY78" fmla="*/ 3386163 h 6858000"/>
              <a:gd name="connsiteX79" fmla="*/ 2613352 w 4933966"/>
              <a:gd name="connsiteY79" fmla="*/ 3492491 h 6858000"/>
              <a:gd name="connsiteX80" fmla="*/ 2662415 w 4933966"/>
              <a:gd name="connsiteY80" fmla="*/ 3517028 h 6858000"/>
              <a:gd name="connsiteX81" fmla="*/ 2695124 w 4933966"/>
              <a:gd name="connsiteY81" fmla="*/ 3533387 h 6858000"/>
              <a:gd name="connsiteX82" fmla="*/ 2727832 w 4933966"/>
              <a:gd name="connsiteY82" fmla="*/ 3541566 h 6858000"/>
              <a:gd name="connsiteX83" fmla="*/ 2760541 w 4933966"/>
              <a:gd name="connsiteY83" fmla="*/ 3557924 h 6858000"/>
              <a:gd name="connsiteX84" fmla="*/ 2793249 w 4933966"/>
              <a:gd name="connsiteY84" fmla="*/ 3566103 h 6858000"/>
              <a:gd name="connsiteX85" fmla="*/ 2817780 w 4933966"/>
              <a:gd name="connsiteY85" fmla="*/ 3574282 h 6858000"/>
              <a:gd name="connsiteX86" fmla="*/ 2850489 w 4933966"/>
              <a:gd name="connsiteY86" fmla="*/ 3623357 h 6858000"/>
              <a:gd name="connsiteX87" fmla="*/ 2866842 w 4933966"/>
              <a:gd name="connsiteY87" fmla="*/ 3647895 h 6858000"/>
              <a:gd name="connsiteX88" fmla="*/ 2899552 w 4933966"/>
              <a:gd name="connsiteY88" fmla="*/ 3680611 h 6858000"/>
              <a:gd name="connsiteX89" fmla="*/ 2915905 w 4933966"/>
              <a:gd name="connsiteY89" fmla="*/ 3737865 h 6858000"/>
              <a:gd name="connsiteX90" fmla="*/ 2907729 w 4933966"/>
              <a:gd name="connsiteY90" fmla="*/ 3852374 h 6858000"/>
              <a:gd name="connsiteX91" fmla="*/ 2915905 w 4933966"/>
              <a:gd name="connsiteY91" fmla="*/ 3917806 h 6858000"/>
              <a:gd name="connsiteX92" fmla="*/ 2964968 w 4933966"/>
              <a:gd name="connsiteY92" fmla="*/ 3966881 h 6858000"/>
              <a:gd name="connsiteX93" fmla="*/ 3022207 w 4933966"/>
              <a:gd name="connsiteY93" fmla="*/ 4015955 h 6858000"/>
              <a:gd name="connsiteX94" fmla="*/ 3046739 w 4933966"/>
              <a:gd name="connsiteY94" fmla="*/ 4040493 h 6858000"/>
              <a:gd name="connsiteX95" fmla="*/ 3120333 w 4933966"/>
              <a:gd name="connsiteY95" fmla="*/ 4081389 h 6858000"/>
              <a:gd name="connsiteX96" fmla="*/ 3136687 w 4933966"/>
              <a:gd name="connsiteY96" fmla="*/ 4105927 h 6858000"/>
              <a:gd name="connsiteX97" fmla="*/ 3161219 w 4933966"/>
              <a:gd name="connsiteY97" fmla="*/ 4163180 h 6858000"/>
              <a:gd name="connsiteX98" fmla="*/ 3234812 w 4933966"/>
              <a:gd name="connsiteY98" fmla="*/ 4253151 h 6858000"/>
              <a:gd name="connsiteX99" fmla="*/ 3251167 w 4933966"/>
              <a:gd name="connsiteY99" fmla="*/ 4285867 h 6858000"/>
              <a:gd name="connsiteX100" fmla="*/ 3259344 w 4933966"/>
              <a:gd name="connsiteY100" fmla="*/ 4318584 h 6858000"/>
              <a:gd name="connsiteX101" fmla="*/ 3275698 w 4933966"/>
              <a:gd name="connsiteY101" fmla="*/ 4343122 h 6858000"/>
              <a:gd name="connsiteX102" fmla="*/ 3300229 w 4933966"/>
              <a:gd name="connsiteY102" fmla="*/ 4416733 h 6858000"/>
              <a:gd name="connsiteX103" fmla="*/ 3316583 w 4933966"/>
              <a:gd name="connsiteY103" fmla="*/ 4465808 h 6858000"/>
              <a:gd name="connsiteX104" fmla="*/ 3349292 w 4933966"/>
              <a:gd name="connsiteY104" fmla="*/ 4514883 h 6858000"/>
              <a:gd name="connsiteX105" fmla="*/ 3398354 w 4933966"/>
              <a:gd name="connsiteY105" fmla="*/ 4539421 h 6858000"/>
              <a:gd name="connsiteX106" fmla="*/ 3422885 w 4933966"/>
              <a:gd name="connsiteY106" fmla="*/ 4547600 h 6858000"/>
              <a:gd name="connsiteX107" fmla="*/ 3463772 w 4933966"/>
              <a:gd name="connsiteY107" fmla="*/ 4604854 h 6858000"/>
              <a:gd name="connsiteX108" fmla="*/ 3488302 w 4933966"/>
              <a:gd name="connsiteY108" fmla="*/ 4613033 h 6858000"/>
              <a:gd name="connsiteX109" fmla="*/ 3521010 w 4933966"/>
              <a:gd name="connsiteY109" fmla="*/ 4637570 h 6858000"/>
              <a:gd name="connsiteX110" fmla="*/ 3594605 w 4933966"/>
              <a:gd name="connsiteY110" fmla="*/ 4678466 h 6858000"/>
              <a:gd name="connsiteX111" fmla="*/ 3619136 w 4933966"/>
              <a:gd name="connsiteY111" fmla="*/ 4703004 h 6858000"/>
              <a:gd name="connsiteX112" fmla="*/ 3651845 w 4933966"/>
              <a:gd name="connsiteY112" fmla="*/ 4784795 h 6858000"/>
              <a:gd name="connsiteX113" fmla="*/ 3684553 w 4933966"/>
              <a:gd name="connsiteY113" fmla="*/ 4817511 h 6858000"/>
              <a:gd name="connsiteX114" fmla="*/ 3725438 w 4933966"/>
              <a:gd name="connsiteY114" fmla="*/ 4891124 h 6858000"/>
              <a:gd name="connsiteX115" fmla="*/ 3758147 w 4933966"/>
              <a:gd name="connsiteY115" fmla="*/ 4940198 h 6858000"/>
              <a:gd name="connsiteX116" fmla="*/ 3766324 w 4933966"/>
              <a:gd name="connsiteY116" fmla="*/ 5005632 h 6858000"/>
              <a:gd name="connsiteX117" fmla="*/ 3774501 w 4933966"/>
              <a:gd name="connsiteY117" fmla="*/ 5030169 h 6858000"/>
              <a:gd name="connsiteX118" fmla="*/ 3799032 w 4933966"/>
              <a:gd name="connsiteY118" fmla="*/ 5038348 h 6858000"/>
              <a:gd name="connsiteX119" fmla="*/ 3839918 w 4933966"/>
              <a:gd name="connsiteY119" fmla="*/ 5054706 h 6858000"/>
              <a:gd name="connsiteX120" fmla="*/ 3844656 w 4933966"/>
              <a:gd name="connsiteY120" fmla="*/ 5056286 h 6858000"/>
              <a:gd name="connsiteX121" fmla="*/ 4070246 w 4933966"/>
              <a:gd name="connsiteY121" fmla="*/ 5423779 h 6858000"/>
              <a:gd name="connsiteX122" fmla="*/ 4062609 w 4933966"/>
              <a:gd name="connsiteY122" fmla="*/ 5426128 h 6858000"/>
              <a:gd name="connsiteX123" fmla="*/ 4044345 w 4933966"/>
              <a:gd name="connsiteY123" fmla="*/ 5430946 h 6858000"/>
              <a:gd name="connsiteX124" fmla="*/ 4019814 w 4933966"/>
              <a:gd name="connsiteY124" fmla="*/ 5439125 h 6858000"/>
              <a:gd name="connsiteX125" fmla="*/ 4027991 w 4933966"/>
              <a:gd name="connsiteY125" fmla="*/ 5488200 h 6858000"/>
              <a:gd name="connsiteX126" fmla="*/ 4044345 w 4933966"/>
              <a:gd name="connsiteY126" fmla="*/ 5512738 h 6858000"/>
              <a:gd name="connsiteX127" fmla="*/ 4117940 w 4933966"/>
              <a:gd name="connsiteY127" fmla="*/ 5569992 h 6858000"/>
              <a:gd name="connsiteX128" fmla="*/ 4164347 w 4933966"/>
              <a:gd name="connsiteY128" fmla="*/ 5579124 h 6858000"/>
              <a:gd name="connsiteX129" fmla="*/ 4165750 w 4933966"/>
              <a:gd name="connsiteY129" fmla="*/ 5579359 h 6858000"/>
              <a:gd name="connsiteX130" fmla="*/ 4518439 w 4933966"/>
              <a:gd name="connsiteY130" fmla="*/ 6153898 h 6858000"/>
              <a:gd name="connsiteX131" fmla="*/ 4510440 w 4933966"/>
              <a:gd name="connsiteY131" fmla="*/ 6158890 h 6858000"/>
              <a:gd name="connsiteX132" fmla="*/ 4477731 w 4933966"/>
              <a:gd name="connsiteY132" fmla="*/ 6216144 h 6858000"/>
              <a:gd name="connsiteX133" fmla="*/ 4469555 w 4933966"/>
              <a:gd name="connsiteY133" fmla="*/ 6248860 h 6858000"/>
              <a:gd name="connsiteX134" fmla="*/ 4477731 w 4933966"/>
              <a:gd name="connsiteY134" fmla="*/ 6322473 h 6858000"/>
              <a:gd name="connsiteX135" fmla="*/ 4584034 w 4933966"/>
              <a:gd name="connsiteY135" fmla="*/ 6412443 h 6858000"/>
              <a:gd name="connsiteX136" fmla="*/ 4616743 w 4933966"/>
              <a:gd name="connsiteY136" fmla="*/ 6436980 h 6858000"/>
              <a:gd name="connsiteX137" fmla="*/ 4665805 w 4933966"/>
              <a:gd name="connsiteY137" fmla="*/ 6461518 h 6858000"/>
              <a:gd name="connsiteX138" fmla="*/ 4690336 w 4933966"/>
              <a:gd name="connsiteY138" fmla="*/ 6486055 h 6858000"/>
              <a:gd name="connsiteX139" fmla="*/ 4723045 w 4933966"/>
              <a:gd name="connsiteY139" fmla="*/ 6510593 h 6858000"/>
              <a:gd name="connsiteX140" fmla="*/ 4752319 w 4933966"/>
              <a:gd name="connsiteY140" fmla="*/ 6537027 h 6858000"/>
              <a:gd name="connsiteX141" fmla="*/ 4753942 w 4933966"/>
              <a:gd name="connsiteY141" fmla="*/ 6537543 h 6858000"/>
              <a:gd name="connsiteX142" fmla="*/ 4838639 w 4933966"/>
              <a:gd name="connsiteY142" fmla="*/ 6675517 h 6858000"/>
              <a:gd name="connsiteX143" fmla="*/ 4840441 w 4933966"/>
              <a:gd name="connsiteY143" fmla="*/ 6690891 h 6858000"/>
              <a:gd name="connsiteX144" fmla="*/ 4845701 w 4933966"/>
              <a:gd name="connsiteY144" fmla="*/ 6715071 h 6858000"/>
              <a:gd name="connsiteX145" fmla="*/ 4902941 w 4933966"/>
              <a:gd name="connsiteY145" fmla="*/ 6788683 h 6858000"/>
              <a:gd name="connsiteX146" fmla="*/ 4927472 w 4933966"/>
              <a:gd name="connsiteY146" fmla="*/ 6837757 h 6858000"/>
              <a:gd name="connsiteX147" fmla="*/ 4930987 w 4933966"/>
              <a:gd name="connsiteY147" fmla="*/ 6850394 h 6858000"/>
              <a:gd name="connsiteX148" fmla="*/ 4933966 w 4933966"/>
              <a:gd name="connsiteY148" fmla="*/ 6858000 h 6858000"/>
              <a:gd name="connsiteX149" fmla="*/ 0 w 4933966"/>
              <a:gd name="connsiteY14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4933966" h="6858000">
                <a:moveTo>
                  <a:pt x="0" y="0"/>
                </a:moveTo>
                <a:lnTo>
                  <a:pt x="740797" y="0"/>
                </a:lnTo>
                <a:lnTo>
                  <a:pt x="783026" y="68791"/>
                </a:lnTo>
                <a:lnTo>
                  <a:pt x="798036" y="106329"/>
                </a:lnTo>
                <a:cubicBezTo>
                  <a:pt x="824089" y="158448"/>
                  <a:pt x="833231" y="165154"/>
                  <a:pt x="863454" y="212658"/>
                </a:cubicBezTo>
                <a:cubicBezTo>
                  <a:pt x="877927" y="235408"/>
                  <a:pt x="884748" y="246809"/>
                  <a:pt x="887709" y="252129"/>
                </a:cubicBezTo>
                <a:lnTo>
                  <a:pt x="888966" y="254668"/>
                </a:lnTo>
                <a:lnTo>
                  <a:pt x="888802" y="255118"/>
                </a:lnTo>
                <a:cubicBezTo>
                  <a:pt x="889287" y="255904"/>
                  <a:pt x="889753" y="256487"/>
                  <a:pt x="889728" y="256208"/>
                </a:cubicBezTo>
                <a:lnTo>
                  <a:pt x="888966" y="254668"/>
                </a:lnTo>
                <a:lnTo>
                  <a:pt x="889487" y="253234"/>
                </a:lnTo>
                <a:cubicBezTo>
                  <a:pt x="890831" y="254270"/>
                  <a:pt x="893106" y="256421"/>
                  <a:pt x="896786" y="260344"/>
                </a:cubicBezTo>
                <a:lnTo>
                  <a:pt x="909232" y="274385"/>
                </a:lnTo>
                <a:lnTo>
                  <a:pt x="1139236" y="649069"/>
                </a:lnTo>
                <a:lnTo>
                  <a:pt x="1141475" y="662510"/>
                </a:lnTo>
                <a:cubicBezTo>
                  <a:pt x="1145656" y="679238"/>
                  <a:pt x="1154448" y="694676"/>
                  <a:pt x="1157829" y="711585"/>
                </a:cubicBezTo>
                <a:cubicBezTo>
                  <a:pt x="1160555" y="725217"/>
                  <a:pt x="1161017" y="739506"/>
                  <a:pt x="1166006" y="752480"/>
                </a:cubicBezTo>
                <a:cubicBezTo>
                  <a:pt x="1174758" y="775240"/>
                  <a:pt x="1191005" y="794780"/>
                  <a:pt x="1198714" y="817914"/>
                </a:cubicBezTo>
                <a:cubicBezTo>
                  <a:pt x="1201440" y="826093"/>
                  <a:pt x="1204523" y="834161"/>
                  <a:pt x="1206891" y="842451"/>
                </a:cubicBezTo>
                <a:cubicBezTo>
                  <a:pt x="1209979" y="853259"/>
                  <a:pt x="1209493" y="865408"/>
                  <a:pt x="1215069" y="875168"/>
                </a:cubicBezTo>
                <a:cubicBezTo>
                  <a:pt x="1220806" y="885211"/>
                  <a:pt x="1231423" y="891526"/>
                  <a:pt x="1239601" y="899705"/>
                </a:cubicBezTo>
                <a:cubicBezTo>
                  <a:pt x="1262171" y="967434"/>
                  <a:pt x="1246390" y="934430"/>
                  <a:pt x="1288663" y="997854"/>
                </a:cubicBezTo>
                <a:lnTo>
                  <a:pt x="1305017" y="1022392"/>
                </a:lnTo>
                <a:lnTo>
                  <a:pt x="1321371" y="1046929"/>
                </a:lnTo>
                <a:cubicBezTo>
                  <a:pt x="1342874" y="1132963"/>
                  <a:pt x="1310776" y="1028383"/>
                  <a:pt x="1354079" y="1104183"/>
                </a:cubicBezTo>
                <a:cubicBezTo>
                  <a:pt x="1364981" y="1123266"/>
                  <a:pt x="1358216" y="1143107"/>
                  <a:pt x="1370434" y="1161437"/>
                </a:cubicBezTo>
                <a:cubicBezTo>
                  <a:pt x="1376848" y="1171061"/>
                  <a:pt x="1386788" y="1177795"/>
                  <a:pt x="1394965" y="1185974"/>
                </a:cubicBezTo>
                <a:cubicBezTo>
                  <a:pt x="1405976" y="1252056"/>
                  <a:pt x="1397899" y="1219318"/>
                  <a:pt x="1419496" y="1284125"/>
                </a:cubicBezTo>
                <a:cubicBezTo>
                  <a:pt x="1422222" y="1292304"/>
                  <a:pt x="1422892" y="1301488"/>
                  <a:pt x="1427673" y="1308662"/>
                </a:cubicBezTo>
                <a:lnTo>
                  <a:pt x="1444028" y="1333200"/>
                </a:lnTo>
                <a:cubicBezTo>
                  <a:pt x="1445954" y="1340904"/>
                  <a:pt x="1455047" y="1380850"/>
                  <a:pt x="1460382" y="1390453"/>
                </a:cubicBezTo>
                <a:cubicBezTo>
                  <a:pt x="1469928" y="1407638"/>
                  <a:pt x="1482188" y="1423169"/>
                  <a:pt x="1493091" y="1439528"/>
                </a:cubicBezTo>
                <a:cubicBezTo>
                  <a:pt x="1498542" y="1447707"/>
                  <a:pt x="1505049" y="1455274"/>
                  <a:pt x="1509444" y="1464065"/>
                </a:cubicBezTo>
                <a:cubicBezTo>
                  <a:pt x="1530194" y="1505575"/>
                  <a:pt x="1515656" y="1490018"/>
                  <a:pt x="1550330" y="1513140"/>
                </a:cubicBezTo>
                <a:cubicBezTo>
                  <a:pt x="1555782" y="1524046"/>
                  <a:pt x="1558065" y="1537235"/>
                  <a:pt x="1566684" y="1545856"/>
                </a:cubicBezTo>
                <a:cubicBezTo>
                  <a:pt x="1572779" y="1551953"/>
                  <a:pt x="1583506" y="1550180"/>
                  <a:pt x="1591216" y="1554036"/>
                </a:cubicBezTo>
                <a:cubicBezTo>
                  <a:pt x="1600005" y="1558432"/>
                  <a:pt x="1608197" y="1564101"/>
                  <a:pt x="1615747" y="1570394"/>
                </a:cubicBezTo>
                <a:cubicBezTo>
                  <a:pt x="1624631" y="1577799"/>
                  <a:pt x="1631150" y="1587830"/>
                  <a:pt x="1640278" y="1594931"/>
                </a:cubicBezTo>
                <a:cubicBezTo>
                  <a:pt x="1682455" y="1627744"/>
                  <a:pt x="1676859" y="1623486"/>
                  <a:pt x="1713872" y="1635828"/>
                </a:cubicBezTo>
                <a:cubicBezTo>
                  <a:pt x="1719323" y="1644007"/>
                  <a:pt x="1734622" y="1651573"/>
                  <a:pt x="1730226" y="1660365"/>
                </a:cubicBezTo>
                <a:cubicBezTo>
                  <a:pt x="1725201" y="1670419"/>
                  <a:pt x="1708324" y="1665456"/>
                  <a:pt x="1697518" y="1668544"/>
                </a:cubicBezTo>
                <a:cubicBezTo>
                  <a:pt x="1689231" y="1670913"/>
                  <a:pt x="1681303" y="1674454"/>
                  <a:pt x="1672986" y="1676723"/>
                </a:cubicBezTo>
                <a:cubicBezTo>
                  <a:pt x="1571546" y="1704395"/>
                  <a:pt x="1639500" y="1682434"/>
                  <a:pt x="1583039" y="1701260"/>
                </a:cubicBezTo>
                <a:cubicBezTo>
                  <a:pt x="1574138" y="1727968"/>
                  <a:pt x="1567251" y="1735109"/>
                  <a:pt x="1583039" y="1766693"/>
                </a:cubicBezTo>
                <a:cubicBezTo>
                  <a:pt x="1588210" y="1777039"/>
                  <a:pt x="1598790" y="1783702"/>
                  <a:pt x="1607569" y="1791230"/>
                </a:cubicBezTo>
                <a:cubicBezTo>
                  <a:pt x="1640410" y="1819387"/>
                  <a:pt x="1661816" y="1823543"/>
                  <a:pt x="1689341" y="1864843"/>
                </a:cubicBezTo>
                <a:cubicBezTo>
                  <a:pt x="1707258" y="1891727"/>
                  <a:pt x="1705408" y="1884289"/>
                  <a:pt x="1713872" y="1913918"/>
                </a:cubicBezTo>
                <a:cubicBezTo>
                  <a:pt x="1719586" y="1933922"/>
                  <a:pt x="1728687" y="1981129"/>
                  <a:pt x="1738403" y="1995709"/>
                </a:cubicBezTo>
                <a:lnTo>
                  <a:pt x="1754757" y="2020247"/>
                </a:lnTo>
                <a:cubicBezTo>
                  <a:pt x="1759585" y="2107182"/>
                  <a:pt x="1736456" y="2140597"/>
                  <a:pt x="1779289" y="2192009"/>
                </a:cubicBezTo>
                <a:cubicBezTo>
                  <a:pt x="1786692" y="2200895"/>
                  <a:pt x="1794691" y="2209445"/>
                  <a:pt x="1803819" y="2216546"/>
                </a:cubicBezTo>
                <a:cubicBezTo>
                  <a:pt x="1819334" y="2228616"/>
                  <a:pt x="1838985" y="2235360"/>
                  <a:pt x="1852883" y="2249262"/>
                </a:cubicBezTo>
                <a:cubicBezTo>
                  <a:pt x="1861060" y="2257441"/>
                  <a:pt x="1868286" y="2266699"/>
                  <a:pt x="1877414" y="2273800"/>
                </a:cubicBezTo>
                <a:cubicBezTo>
                  <a:pt x="1892929" y="2285870"/>
                  <a:pt x="1926477" y="2306516"/>
                  <a:pt x="1926477" y="2306516"/>
                </a:cubicBezTo>
                <a:cubicBezTo>
                  <a:pt x="1955661" y="2350303"/>
                  <a:pt x="1935882" y="2324103"/>
                  <a:pt x="1991894" y="2380129"/>
                </a:cubicBezTo>
                <a:cubicBezTo>
                  <a:pt x="2000071" y="2388308"/>
                  <a:pt x="2010010" y="2395042"/>
                  <a:pt x="2016424" y="2404666"/>
                </a:cubicBezTo>
                <a:lnTo>
                  <a:pt x="2032779" y="2429204"/>
                </a:lnTo>
                <a:cubicBezTo>
                  <a:pt x="2038230" y="2478278"/>
                  <a:pt x="2037699" y="2528394"/>
                  <a:pt x="2049133" y="2576428"/>
                </a:cubicBezTo>
                <a:cubicBezTo>
                  <a:pt x="2051915" y="2588112"/>
                  <a:pt x="2101403" y="2620532"/>
                  <a:pt x="2106372" y="2625503"/>
                </a:cubicBezTo>
                <a:cubicBezTo>
                  <a:pt x="2132745" y="2651882"/>
                  <a:pt x="2111537" y="2652246"/>
                  <a:pt x="2147258" y="2674578"/>
                </a:cubicBezTo>
                <a:cubicBezTo>
                  <a:pt x="2159706" y="2682359"/>
                  <a:pt x="2174515" y="2685483"/>
                  <a:pt x="2188144" y="2690936"/>
                </a:cubicBezTo>
                <a:cubicBezTo>
                  <a:pt x="2193595" y="2699115"/>
                  <a:pt x="2197549" y="2708522"/>
                  <a:pt x="2204498" y="2715473"/>
                </a:cubicBezTo>
                <a:cubicBezTo>
                  <a:pt x="2251736" y="2762723"/>
                  <a:pt x="2206681" y="2696080"/>
                  <a:pt x="2253561" y="2756369"/>
                </a:cubicBezTo>
                <a:cubicBezTo>
                  <a:pt x="2265628" y="2771887"/>
                  <a:pt x="2272371" y="2791541"/>
                  <a:pt x="2286269" y="2805443"/>
                </a:cubicBezTo>
                <a:cubicBezTo>
                  <a:pt x="2297172" y="2816349"/>
                  <a:pt x="2309726" y="2825822"/>
                  <a:pt x="2318977" y="2838161"/>
                </a:cubicBezTo>
                <a:cubicBezTo>
                  <a:pt x="2326291" y="2847915"/>
                  <a:pt x="2331165" y="2859418"/>
                  <a:pt x="2335332" y="2870877"/>
                </a:cubicBezTo>
                <a:cubicBezTo>
                  <a:pt x="2342113" y="2889530"/>
                  <a:pt x="2336328" y="2915562"/>
                  <a:pt x="2351686" y="2928131"/>
                </a:cubicBezTo>
                <a:cubicBezTo>
                  <a:pt x="2371136" y="2944048"/>
                  <a:pt x="2400749" y="2939037"/>
                  <a:pt x="2425279" y="2944489"/>
                </a:cubicBezTo>
                <a:cubicBezTo>
                  <a:pt x="2381667" y="3009921"/>
                  <a:pt x="2438908" y="2930857"/>
                  <a:pt x="2384394" y="2985385"/>
                </a:cubicBezTo>
                <a:cubicBezTo>
                  <a:pt x="2377445" y="2992336"/>
                  <a:pt x="2373491" y="3001743"/>
                  <a:pt x="2368040" y="3009922"/>
                </a:cubicBezTo>
                <a:cubicBezTo>
                  <a:pt x="2365314" y="3018101"/>
                  <a:pt x="2359862" y="3025838"/>
                  <a:pt x="2359862" y="3034460"/>
                </a:cubicBezTo>
                <a:cubicBezTo>
                  <a:pt x="2359862" y="3074252"/>
                  <a:pt x="2370339" y="3078423"/>
                  <a:pt x="2392571" y="3108071"/>
                </a:cubicBezTo>
                <a:cubicBezTo>
                  <a:pt x="2413125" y="3169747"/>
                  <a:pt x="2383009" y="3096117"/>
                  <a:pt x="2425279" y="3148968"/>
                </a:cubicBezTo>
                <a:cubicBezTo>
                  <a:pt x="2430663" y="3155701"/>
                  <a:pt x="2428165" y="3166700"/>
                  <a:pt x="2433457" y="3173505"/>
                </a:cubicBezTo>
                <a:cubicBezTo>
                  <a:pt x="2457371" y="3204259"/>
                  <a:pt x="2484514" y="3225174"/>
                  <a:pt x="2515227" y="3247117"/>
                </a:cubicBezTo>
                <a:cubicBezTo>
                  <a:pt x="2523225" y="3252831"/>
                  <a:pt x="2531582" y="3258022"/>
                  <a:pt x="2539759" y="3263475"/>
                </a:cubicBezTo>
                <a:cubicBezTo>
                  <a:pt x="2545211" y="3279834"/>
                  <a:pt x="2549711" y="3296540"/>
                  <a:pt x="2556114" y="3312550"/>
                </a:cubicBezTo>
                <a:cubicBezTo>
                  <a:pt x="2560641" y="3323871"/>
                  <a:pt x="2567517" y="3334125"/>
                  <a:pt x="2572467" y="3345267"/>
                </a:cubicBezTo>
                <a:cubicBezTo>
                  <a:pt x="2578429" y="3358684"/>
                  <a:pt x="2583370" y="3372530"/>
                  <a:pt x="2588822" y="3386163"/>
                </a:cubicBezTo>
                <a:cubicBezTo>
                  <a:pt x="2590189" y="3395740"/>
                  <a:pt x="2599176" y="3483038"/>
                  <a:pt x="2613352" y="3492491"/>
                </a:cubicBezTo>
                <a:cubicBezTo>
                  <a:pt x="2660498" y="3523928"/>
                  <a:pt x="2615017" y="3496710"/>
                  <a:pt x="2662415" y="3517028"/>
                </a:cubicBezTo>
                <a:cubicBezTo>
                  <a:pt x="2673620" y="3521832"/>
                  <a:pt x="2683710" y="3529106"/>
                  <a:pt x="2695124" y="3533387"/>
                </a:cubicBezTo>
                <a:cubicBezTo>
                  <a:pt x="2705647" y="3537334"/>
                  <a:pt x="2717309" y="3537620"/>
                  <a:pt x="2727832" y="3541566"/>
                </a:cubicBezTo>
                <a:cubicBezTo>
                  <a:pt x="2739245" y="3545847"/>
                  <a:pt x="2749128" y="3553643"/>
                  <a:pt x="2760541" y="3557924"/>
                </a:cubicBezTo>
                <a:cubicBezTo>
                  <a:pt x="2771064" y="3561870"/>
                  <a:pt x="2782443" y="3563015"/>
                  <a:pt x="2793249" y="3566103"/>
                </a:cubicBezTo>
                <a:cubicBezTo>
                  <a:pt x="2801537" y="3568472"/>
                  <a:pt x="2809603" y="3571556"/>
                  <a:pt x="2817780" y="3574282"/>
                </a:cubicBezTo>
                <a:lnTo>
                  <a:pt x="2850489" y="3623357"/>
                </a:lnTo>
                <a:cubicBezTo>
                  <a:pt x="2855940" y="3631536"/>
                  <a:pt x="2859893" y="3640944"/>
                  <a:pt x="2866842" y="3647895"/>
                </a:cubicBezTo>
                <a:lnTo>
                  <a:pt x="2899552" y="3680611"/>
                </a:lnTo>
                <a:cubicBezTo>
                  <a:pt x="2903408" y="3692184"/>
                  <a:pt x="2915905" y="3727592"/>
                  <a:pt x="2915905" y="3737865"/>
                </a:cubicBezTo>
                <a:cubicBezTo>
                  <a:pt x="2915905" y="3776132"/>
                  <a:pt x="2910455" y="3814204"/>
                  <a:pt x="2907729" y="3852374"/>
                </a:cubicBezTo>
                <a:cubicBezTo>
                  <a:pt x="2910455" y="3874184"/>
                  <a:pt x="2906078" y="3898146"/>
                  <a:pt x="2915905" y="3917806"/>
                </a:cubicBezTo>
                <a:cubicBezTo>
                  <a:pt x="2926248" y="3938497"/>
                  <a:pt x="2948613" y="3950522"/>
                  <a:pt x="2964968" y="3966881"/>
                </a:cubicBezTo>
                <a:cubicBezTo>
                  <a:pt x="3025840" y="4027769"/>
                  <a:pt x="2948777" y="3952999"/>
                  <a:pt x="3022207" y="4015955"/>
                </a:cubicBezTo>
                <a:cubicBezTo>
                  <a:pt x="3030988" y="4023483"/>
                  <a:pt x="3037488" y="4033553"/>
                  <a:pt x="3046739" y="4040493"/>
                </a:cubicBezTo>
                <a:cubicBezTo>
                  <a:pt x="3067271" y="4055896"/>
                  <a:pt x="3097037" y="4069737"/>
                  <a:pt x="3120333" y="4081389"/>
                </a:cubicBezTo>
                <a:cubicBezTo>
                  <a:pt x="3125784" y="4089568"/>
                  <a:pt x="3132292" y="4097134"/>
                  <a:pt x="3136687" y="4105927"/>
                </a:cubicBezTo>
                <a:cubicBezTo>
                  <a:pt x="3153337" y="4139235"/>
                  <a:pt x="3134479" y="4126707"/>
                  <a:pt x="3161219" y="4163180"/>
                </a:cubicBezTo>
                <a:cubicBezTo>
                  <a:pt x="3184128" y="4194428"/>
                  <a:pt x="3217487" y="4218493"/>
                  <a:pt x="3234812" y="4253151"/>
                </a:cubicBezTo>
                <a:cubicBezTo>
                  <a:pt x="3240264" y="4264057"/>
                  <a:pt x="3246887" y="4274451"/>
                  <a:pt x="3251167" y="4285867"/>
                </a:cubicBezTo>
                <a:cubicBezTo>
                  <a:pt x="3255112" y="4296393"/>
                  <a:pt x="3254917" y="4308252"/>
                  <a:pt x="3259344" y="4318584"/>
                </a:cubicBezTo>
                <a:cubicBezTo>
                  <a:pt x="3263215" y="4327619"/>
                  <a:pt x="3270246" y="4334942"/>
                  <a:pt x="3275698" y="4343122"/>
                </a:cubicBezTo>
                <a:cubicBezTo>
                  <a:pt x="3290580" y="4402663"/>
                  <a:pt x="3275593" y="4348967"/>
                  <a:pt x="3300229" y="4416733"/>
                </a:cubicBezTo>
                <a:cubicBezTo>
                  <a:pt x="3306121" y="4432938"/>
                  <a:pt x="3307020" y="4451461"/>
                  <a:pt x="3316583" y="4465808"/>
                </a:cubicBezTo>
                <a:cubicBezTo>
                  <a:pt x="3327486" y="4482167"/>
                  <a:pt x="3330645" y="4508665"/>
                  <a:pt x="3349292" y="4514883"/>
                </a:cubicBezTo>
                <a:cubicBezTo>
                  <a:pt x="3410950" y="4535441"/>
                  <a:pt x="3334948" y="4507709"/>
                  <a:pt x="3398354" y="4539421"/>
                </a:cubicBezTo>
                <a:cubicBezTo>
                  <a:pt x="3406064" y="4543276"/>
                  <a:pt x="3414708" y="4544874"/>
                  <a:pt x="3422885" y="4547600"/>
                </a:cubicBezTo>
                <a:cubicBezTo>
                  <a:pt x="3435675" y="4573186"/>
                  <a:pt x="3438908" y="4588274"/>
                  <a:pt x="3463772" y="4604854"/>
                </a:cubicBezTo>
                <a:cubicBezTo>
                  <a:pt x="3470943" y="4609637"/>
                  <a:pt x="3480125" y="4610307"/>
                  <a:pt x="3488302" y="4613033"/>
                </a:cubicBezTo>
                <a:cubicBezTo>
                  <a:pt x="3499205" y="4621213"/>
                  <a:pt x="3509671" y="4630009"/>
                  <a:pt x="3521010" y="4637570"/>
                </a:cubicBezTo>
                <a:cubicBezTo>
                  <a:pt x="3551817" y="4658113"/>
                  <a:pt x="3563428" y="4662874"/>
                  <a:pt x="3594605" y="4678466"/>
                </a:cubicBezTo>
                <a:cubicBezTo>
                  <a:pt x="3602782" y="4686645"/>
                  <a:pt x="3613519" y="4692892"/>
                  <a:pt x="3619136" y="4703004"/>
                </a:cubicBezTo>
                <a:cubicBezTo>
                  <a:pt x="3642695" y="4745420"/>
                  <a:pt x="3625412" y="4749543"/>
                  <a:pt x="3651845" y="4784795"/>
                </a:cubicBezTo>
                <a:cubicBezTo>
                  <a:pt x="3661096" y="4797133"/>
                  <a:pt x="3673650" y="4806605"/>
                  <a:pt x="3684553" y="4817511"/>
                </a:cubicBezTo>
                <a:cubicBezTo>
                  <a:pt x="3698180" y="4872037"/>
                  <a:pt x="3683818" y="4833881"/>
                  <a:pt x="3725438" y="4891124"/>
                </a:cubicBezTo>
                <a:cubicBezTo>
                  <a:pt x="3736999" y="4907023"/>
                  <a:pt x="3758147" y="4940198"/>
                  <a:pt x="3758147" y="4940198"/>
                </a:cubicBezTo>
                <a:cubicBezTo>
                  <a:pt x="3760873" y="4962010"/>
                  <a:pt x="3762393" y="4984005"/>
                  <a:pt x="3766324" y="5005632"/>
                </a:cubicBezTo>
                <a:cubicBezTo>
                  <a:pt x="3767866" y="5014114"/>
                  <a:pt x="3768406" y="5024072"/>
                  <a:pt x="3774501" y="5030169"/>
                </a:cubicBezTo>
                <a:cubicBezTo>
                  <a:pt x="3780595" y="5036265"/>
                  <a:pt x="3790961" y="5035321"/>
                  <a:pt x="3799032" y="5038348"/>
                </a:cubicBezTo>
                <a:cubicBezTo>
                  <a:pt x="3812776" y="5043503"/>
                  <a:pt x="3826123" y="5049689"/>
                  <a:pt x="3839918" y="5054706"/>
                </a:cubicBezTo>
                <a:lnTo>
                  <a:pt x="3844656" y="5056286"/>
                </a:lnTo>
                <a:lnTo>
                  <a:pt x="4070246" y="5423779"/>
                </a:lnTo>
                <a:lnTo>
                  <a:pt x="4062609" y="5426128"/>
                </a:lnTo>
                <a:cubicBezTo>
                  <a:pt x="4055853" y="5427807"/>
                  <a:pt x="4049471" y="5429237"/>
                  <a:pt x="4044345" y="5430946"/>
                </a:cubicBezTo>
                <a:lnTo>
                  <a:pt x="4019814" y="5439125"/>
                </a:lnTo>
                <a:cubicBezTo>
                  <a:pt x="4022540" y="5455484"/>
                  <a:pt x="4022748" y="5472467"/>
                  <a:pt x="4027991" y="5488200"/>
                </a:cubicBezTo>
                <a:cubicBezTo>
                  <a:pt x="4031099" y="5497526"/>
                  <a:pt x="4037950" y="5505275"/>
                  <a:pt x="4044345" y="5512738"/>
                </a:cubicBezTo>
                <a:cubicBezTo>
                  <a:pt x="4065045" y="5536894"/>
                  <a:pt x="4087796" y="5557932"/>
                  <a:pt x="4117940" y="5569992"/>
                </a:cubicBezTo>
                <a:cubicBezTo>
                  <a:pt x="4122019" y="5571624"/>
                  <a:pt x="4143422" y="5575533"/>
                  <a:pt x="4164347" y="5579124"/>
                </a:cubicBezTo>
                <a:lnTo>
                  <a:pt x="4165750" y="5579359"/>
                </a:lnTo>
                <a:lnTo>
                  <a:pt x="4518439" y="6153898"/>
                </a:lnTo>
                <a:lnTo>
                  <a:pt x="4510440" y="6158890"/>
                </a:lnTo>
                <a:cubicBezTo>
                  <a:pt x="4496883" y="6179230"/>
                  <a:pt x="4486624" y="6192423"/>
                  <a:pt x="4477731" y="6216144"/>
                </a:cubicBezTo>
                <a:cubicBezTo>
                  <a:pt x="4473785" y="6226669"/>
                  <a:pt x="4472281" y="6237954"/>
                  <a:pt x="4469555" y="6248860"/>
                </a:cubicBezTo>
                <a:cubicBezTo>
                  <a:pt x="4472281" y="6273398"/>
                  <a:pt x="4469926" y="6299051"/>
                  <a:pt x="4477731" y="6322473"/>
                </a:cubicBezTo>
                <a:cubicBezTo>
                  <a:pt x="4497234" y="6380997"/>
                  <a:pt x="4534338" y="6381853"/>
                  <a:pt x="4584034" y="6412443"/>
                </a:cubicBezTo>
                <a:cubicBezTo>
                  <a:pt x="4595640" y="6419588"/>
                  <a:pt x="4605056" y="6429966"/>
                  <a:pt x="4616743" y="6436980"/>
                </a:cubicBezTo>
                <a:cubicBezTo>
                  <a:pt x="4632421" y="6446389"/>
                  <a:pt x="4650591" y="6451373"/>
                  <a:pt x="4665805" y="6461518"/>
                </a:cubicBezTo>
                <a:cubicBezTo>
                  <a:pt x="4675427" y="6467934"/>
                  <a:pt x="4681556" y="6478527"/>
                  <a:pt x="4690336" y="6486055"/>
                </a:cubicBezTo>
                <a:cubicBezTo>
                  <a:pt x="4700684" y="6494926"/>
                  <a:pt x="4712697" y="6501721"/>
                  <a:pt x="4723045" y="6510593"/>
                </a:cubicBezTo>
                <a:cubicBezTo>
                  <a:pt x="4752279" y="6535657"/>
                  <a:pt x="4741788" y="6533702"/>
                  <a:pt x="4752319" y="6537027"/>
                </a:cubicBezTo>
                <a:lnTo>
                  <a:pt x="4753942" y="6537543"/>
                </a:lnTo>
                <a:lnTo>
                  <a:pt x="4838639" y="6675517"/>
                </a:lnTo>
                <a:lnTo>
                  <a:pt x="4840441" y="6690891"/>
                </a:lnTo>
                <a:cubicBezTo>
                  <a:pt x="4841282" y="6699214"/>
                  <a:pt x="4842513" y="6707417"/>
                  <a:pt x="4845701" y="6715071"/>
                </a:cubicBezTo>
                <a:cubicBezTo>
                  <a:pt x="4859673" y="6748612"/>
                  <a:pt x="4879309" y="6765045"/>
                  <a:pt x="4902941" y="6788683"/>
                </a:cubicBezTo>
                <a:cubicBezTo>
                  <a:pt x="4923497" y="6850367"/>
                  <a:pt x="4895766" y="6774328"/>
                  <a:pt x="4927472" y="6837757"/>
                </a:cubicBezTo>
                <a:cubicBezTo>
                  <a:pt x="4929400" y="6841613"/>
                  <a:pt x="4930098" y="6846065"/>
                  <a:pt x="4930987" y="6850394"/>
                </a:cubicBezTo>
                <a:lnTo>
                  <a:pt x="493396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26E7C"/>
          </a:solidFill>
          <a:ln>
            <a:noFill/>
          </a:ln>
          <a:effectLst>
            <a:outerShdw dist="88900" algn="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868527" y="200417"/>
            <a:ext cx="211063" cy="21106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9515" y="-1672"/>
            <a:ext cx="58862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고성</a:t>
            </a:r>
            <a:endParaRPr lang="en-US" altLang="ko-KR" sz="2800" b="1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620324" y="1847515"/>
            <a:ext cx="211063" cy="21106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26372" y="1730300"/>
            <a:ext cx="75533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대포항</a:t>
            </a:r>
            <a:endParaRPr lang="en-US" altLang="ko-KR" sz="2400" b="1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775791" y="3569614"/>
            <a:ext cx="211063" cy="21106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81839" y="3253225"/>
            <a:ext cx="1021433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주문진항</a:t>
            </a:r>
            <a:endParaRPr lang="en-US" altLang="ko-KR" sz="3600" b="1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41347" y="5798401"/>
            <a:ext cx="785793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동해시</a:t>
            </a:r>
            <a:endParaRPr lang="en-US" altLang="ko-KR" sz="3600" b="1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713292" y="6531102"/>
            <a:ext cx="211063" cy="21106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919340" y="6354413"/>
            <a:ext cx="74251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삼척시</a:t>
            </a:r>
            <a:endParaRPr lang="en-US" altLang="ko-KR" sz="2400" b="1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08213" y="1092848"/>
            <a:ext cx="784189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속초시</a:t>
            </a:r>
            <a:endParaRPr lang="en-US" altLang="ko-KR" sz="3600" b="1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95427" y="4482074"/>
            <a:ext cx="104387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강릉시</a:t>
            </a:r>
            <a:endParaRPr lang="en-US" altLang="ko-K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007941" y="3741680"/>
            <a:ext cx="577516" cy="577516"/>
            <a:chOff x="3675071" y="5220885"/>
            <a:chExt cx="577516" cy="577516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3675071" y="5220885"/>
              <a:ext cx="577516" cy="577516"/>
            </a:xfrm>
            <a:prstGeom prst="teardrop">
              <a:avLst>
                <a:gd name="adj" fmla="val 130322"/>
              </a:avLst>
            </a:prstGeom>
            <a:solidFill>
              <a:srgbClr val="FB495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3790224" y="5336038"/>
              <a:ext cx="347209" cy="3472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356088" y="5789536"/>
            <a:ext cx="340407" cy="340407"/>
            <a:chOff x="3675071" y="5220885"/>
            <a:chExt cx="577516" cy="577516"/>
          </a:xfrm>
        </p:grpSpPr>
        <p:sp>
          <p:nvSpPr>
            <p:cNvPr id="28" name="눈물 방울 27"/>
            <p:cNvSpPr/>
            <p:nvPr/>
          </p:nvSpPr>
          <p:spPr>
            <a:xfrm rot="8100000">
              <a:off x="3675071" y="5220885"/>
              <a:ext cx="577516" cy="577516"/>
            </a:xfrm>
            <a:prstGeom prst="teardrop">
              <a:avLst>
                <a:gd name="adj" fmla="val 130322"/>
              </a:avLst>
            </a:prstGeom>
            <a:solidFill>
              <a:srgbClr val="FB495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790224" y="5336038"/>
              <a:ext cx="347209" cy="3472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-1" y="1804542"/>
            <a:ext cx="213316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속초</a:t>
            </a:r>
            <a:r>
              <a:rPr lang="en-US" altLang="ko-KR" b="1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고성</a:t>
            </a:r>
            <a:endParaRPr lang="en-US" altLang="ko-KR" b="1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438088" y="1124872"/>
            <a:ext cx="340407" cy="340407"/>
            <a:chOff x="3675071" y="5220885"/>
            <a:chExt cx="577516" cy="577516"/>
          </a:xfrm>
        </p:grpSpPr>
        <p:sp>
          <p:nvSpPr>
            <p:cNvPr id="36" name="눈물 방울 35"/>
            <p:cNvSpPr/>
            <p:nvPr/>
          </p:nvSpPr>
          <p:spPr>
            <a:xfrm rot="8100000">
              <a:off x="3675071" y="5220885"/>
              <a:ext cx="577516" cy="577516"/>
            </a:xfrm>
            <a:prstGeom prst="teardrop">
              <a:avLst>
                <a:gd name="adj" fmla="val 130322"/>
              </a:avLst>
            </a:prstGeom>
            <a:solidFill>
              <a:srgbClr val="FB495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3790224" y="5336038"/>
              <a:ext cx="347209" cy="3472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39" name="Group 4"/>
          <p:cNvGrpSpPr>
            <a:grpSpLocks noChangeAspect="1"/>
          </p:cNvGrpSpPr>
          <p:nvPr/>
        </p:nvGrpSpPr>
        <p:grpSpPr bwMode="auto">
          <a:xfrm flipH="1">
            <a:off x="9279810" y="5798401"/>
            <a:ext cx="1151891" cy="445458"/>
            <a:chOff x="1792" y="1368"/>
            <a:chExt cx="4096" cy="1584"/>
          </a:xfrm>
        </p:grpSpPr>
        <p:sp>
          <p:nvSpPr>
            <p:cNvPr id="41" name="Freeform 5"/>
            <p:cNvSpPr>
              <a:spLocks/>
            </p:cNvSpPr>
            <p:nvPr/>
          </p:nvSpPr>
          <p:spPr bwMode="auto">
            <a:xfrm>
              <a:off x="2717" y="2424"/>
              <a:ext cx="661" cy="397"/>
            </a:xfrm>
            <a:custGeom>
              <a:avLst/>
              <a:gdLst>
                <a:gd name="T0" fmla="*/ 1982 w 1982"/>
                <a:gd name="T1" fmla="*/ 396 h 1189"/>
                <a:gd name="T2" fmla="*/ 1936 w 1982"/>
                <a:gd name="T3" fmla="*/ 446 h 1189"/>
                <a:gd name="T4" fmla="*/ 1841 w 1982"/>
                <a:gd name="T5" fmla="*/ 540 h 1189"/>
                <a:gd name="T6" fmla="*/ 1694 w 1982"/>
                <a:gd name="T7" fmla="*/ 668 h 1189"/>
                <a:gd name="T8" fmla="*/ 1492 w 1982"/>
                <a:gd name="T9" fmla="*/ 817 h 1189"/>
                <a:gd name="T10" fmla="*/ 1298 w 1982"/>
                <a:gd name="T11" fmla="*/ 941 h 1189"/>
                <a:gd name="T12" fmla="*/ 1119 w 1982"/>
                <a:gd name="T13" fmla="*/ 1039 h 1189"/>
                <a:gd name="T14" fmla="*/ 970 w 1982"/>
                <a:gd name="T15" fmla="*/ 1112 h 1189"/>
                <a:gd name="T16" fmla="*/ 815 w 1982"/>
                <a:gd name="T17" fmla="*/ 1180 h 1189"/>
                <a:gd name="T18" fmla="*/ 792 w 1982"/>
                <a:gd name="T19" fmla="*/ 1189 h 1189"/>
                <a:gd name="T20" fmla="*/ 0 w 1982"/>
                <a:gd name="T21" fmla="*/ 199 h 1189"/>
                <a:gd name="T22" fmla="*/ 396 w 1982"/>
                <a:gd name="T23" fmla="*/ 0 h 1189"/>
                <a:gd name="T24" fmla="*/ 1982 w 1982"/>
                <a:gd name="T25" fmla="*/ 396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2" h="1189">
                  <a:moveTo>
                    <a:pt x="1982" y="396"/>
                  </a:moveTo>
                  <a:lnTo>
                    <a:pt x="1936" y="446"/>
                  </a:lnTo>
                  <a:lnTo>
                    <a:pt x="1841" y="540"/>
                  </a:lnTo>
                  <a:lnTo>
                    <a:pt x="1694" y="668"/>
                  </a:lnTo>
                  <a:lnTo>
                    <a:pt x="1492" y="817"/>
                  </a:lnTo>
                  <a:lnTo>
                    <a:pt x="1298" y="941"/>
                  </a:lnTo>
                  <a:lnTo>
                    <a:pt x="1119" y="1039"/>
                  </a:lnTo>
                  <a:lnTo>
                    <a:pt x="970" y="1112"/>
                  </a:lnTo>
                  <a:lnTo>
                    <a:pt x="815" y="1180"/>
                  </a:lnTo>
                  <a:lnTo>
                    <a:pt x="792" y="1189"/>
                  </a:lnTo>
                  <a:lnTo>
                    <a:pt x="0" y="199"/>
                  </a:lnTo>
                  <a:lnTo>
                    <a:pt x="396" y="0"/>
                  </a:lnTo>
                  <a:lnTo>
                    <a:pt x="1982" y="396"/>
                  </a:lnTo>
                  <a:close/>
                </a:path>
              </a:pathLst>
            </a:custGeom>
            <a:solidFill>
              <a:srgbClr val="B6CDD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42" name="Freeform 6"/>
            <p:cNvSpPr>
              <a:spLocks/>
            </p:cNvSpPr>
            <p:nvPr/>
          </p:nvSpPr>
          <p:spPr bwMode="auto">
            <a:xfrm>
              <a:off x="3561" y="2667"/>
              <a:ext cx="299" cy="285"/>
            </a:xfrm>
            <a:custGeom>
              <a:avLst/>
              <a:gdLst>
                <a:gd name="T0" fmla="*/ 507 w 897"/>
                <a:gd name="T1" fmla="*/ 0 h 857"/>
                <a:gd name="T2" fmla="*/ 438 w 897"/>
                <a:gd name="T3" fmla="*/ 18 h 857"/>
                <a:gd name="T4" fmla="*/ 319 w 897"/>
                <a:gd name="T5" fmla="*/ 66 h 857"/>
                <a:gd name="T6" fmla="*/ 222 w 897"/>
                <a:gd name="T7" fmla="*/ 122 h 857"/>
                <a:gd name="T8" fmla="*/ 146 w 897"/>
                <a:gd name="T9" fmla="*/ 184 h 857"/>
                <a:gd name="T10" fmla="*/ 88 w 897"/>
                <a:gd name="T11" fmla="*/ 252 h 857"/>
                <a:gd name="T12" fmla="*/ 46 w 897"/>
                <a:gd name="T13" fmla="*/ 322 h 857"/>
                <a:gd name="T14" fmla="*/ 19 w 897"/>
                <a:gd name="T15" fmla="*/ 394 h 857"/>
                <a:gd name="T16" fmla="*/ 5 w 897"/>
                <a:gd name="T17" fmla="*/ 467 h 857"/>
                <a:gd name="T18" fmla="*/ 0 w 897"/>
                <a:gd name="T19" fmla="*/ 538 h 857"/>
                <a:gd name="T20" fmla="*/ 3 w 897"/>
                <a:gd name="T21" fmla="*/ 606 h 857"/>
                <a:gd name="T22" fmla="*/ 18 w 897"/>
                <a:gd name="T23" fmla="*/ 699 h 857"/>
                <a:gd name="T24" fmla="*/ 61 w 897"/>
                <a:gd name="T25" fmla="*/ 837 h 857"/>
                <a:gd name="T26" fmla="*/ 71 w 897"/>
                <a:gd name="T27" fmla="*/ 857 h 857"/>
                <a:gd name="T28" fmla="*/ 94 w 897"/>
                <a:gd name="T29" fmla="*/ 853 h 857"/>
                <a:gd name="T30" fmla="*/ 241 w 897"/>
                <a:gd name="T31" fmla="*/ 807 h 857"/>
                <a:gd name="T32" fmla="*/ 373 w 897"/>
                <a:gd name="T33" fmla="*/ 747 h 857"/>
                <a:gd name="T34" fmla="*/ 483 w 897"/>
                <a:gd name="T35" fmla="*/ 680 h 857"/>
                <a:gd name="T36" fmla="*/ 555 w 897"/>
                <a:gd name="T37" fmla="*/ 627 h 857"/>
                <a:gd name="T38" fmla="*/ 627 w 897"/>
                <a:gd name="T39" fmla="*/ 565 h 857"/>
                <a:gd name="T40" fmla="*/ 693 w 897"/>
                <a:gd name="T41" fmla="*/ 493 h 857"/>
                <a:gd name="T42" fmla="*/ 755 w 897"/>
                <a:gd name="T43" fmla="*/ 411 h 857"/>
                <a:gd name="T44" fmla="*/ 810 w 897"/>
                <a:gd name="T45" fmla="*/ 318 h 857"/>
                <a:gd name="T46" fmla="*/ 854 w 897"/>
                <a:gd name="T47" fmla="*/ 213 h 857"/>
                <a:gd name="T48" fmla="*/ 886 w 897"/>
                <a:gd name="T49" fmla="*/ 96 h 857"/>
                <a:gd name="T50" fmla="*/ 897 w 897"/>
                <a:gd name="T51" fmla="*/ 33 h 857"/>
                <a:gd name="T52" fmla="*/ 507 w 897"/>
                <a:gd name="T5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7" h="857">
                  <a:moveTo>
                    <a:pt x="507" y="0"/>
                  </a:moveTo>
                  <a:lnTo>
                    <a:pt x="438" y="18"/>
                  </a:lnTo>
                  <a:lnTo>
                    <a:pt x="319" y="66"/>
                  </a:lnTo>
                  <a:lnTo>
                    <a:pt x="222" y="122"/>
                  </a:lnTo>
                  <a:lnTo>
                    <a:pt x="146" y="184"/>
                  </a:lnTo>
                  <a:lnTo>
                    <a:pt x="88" y="252"/>
                  </a:lnTo>
                  <a:lnTo>
                    <a:pt x="46" y="322"/>
                  </a:lnTo>
                  <a:lnTo>
                    <a:pt x="19" y="394"/>
                  </a:lnTo>
                  <a:lnTo>
                    <a:pt x="5" y="467"/>
                  </a:lnTo>
                  <a:lnTo>
                    <a:pt x="0" y="538"/>
                  </a:lnTo>
                  <a:lnTo>
                    <a:pt x="3" y="606"/>
                  </a:lnTo>
                  <a:lnTo>
                    <a:pt x="18" y="699"/>
                  </a:lnTo>
                  <a:lnTo>
                    <a:pt x="61" y="837"/>
                  </a:lnTo>
                  <a:lnTo>
                    <a:pt x="71" y="857"/>
                  </a:lnTo>
                  <a:lnTo>
                    <a:pt x="94" y="853"/>
                  </a:lnTo>
                  <a:lnTo>
                    <a:pt x="241" y="807"/>
                  </a:lnTo>
                  <a:lnTo>
                    <a:pt x="373" y="747"/>
                  </a:lnTo>
                  <a:lnTo>
                    <a:pt x="483" y="680"/>
                  </a:lnTo>
                  <a:lnTo>
                    <a:pt x="555" y="627"/>
                  </a:lnTo>
                  <a:lnTo>
                    <a:pt x="627" y="565"/>
                  </a:lnTo>
                  <a:lnTo>
                    <a:pt x="693" y="493"/>
                  </a:lnTo>
                  <a:lnTo>
                    <a:pt x="755" y="411"/>
                  </a:lnTo>
                  <a:lnTo>
                    <a:pt x="810" y="318"/>
                  </a:lnTo>
                  <a:lnTo>
                    <a:pt x="854" y="213"/>
                  </a:lnTo>
                  <a:lnTo>
                    <a:pt x="886" y="96"/>
                  </a:lnTo>
                  <a:lnTo>
                    <a:pt x="897" y="33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B6CDD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43" name="Freeform 7"/>
            <p:cNvSpPr>
              <a:spLocks/>
            </p:cNvSpPr>
            <p:nvPr/>
          </p:nvSpPr>
          <p:spPr bwMode="auto">
            <a:xfrm>
              <a:off x="2783" y="1746"/>
              <a:ext cx="331" cy="150"/>
            </a:xfrm>
            <a:custGeom>
              <a:avLst/>
              <a:gdLst>
                <a:gd name="T0" fmla="*/ 197 w 991"/>
                <a:gd name="T1" fmla="*/ 450 h 450"/>
                <a:gd name="T2" fmla="*/ 0 w 991"/>
                <a:gd name="T3" fmla="*/ 55 h 450"/>
                <a:gd name="T4" fmla="*/ 9 w 991"/>
                <a:gd name="T5" fmla="*/ 50 h 450"/>
                <a:gd name="T6" fmla="*/ 110 w 991"/>
                <a:gd name="T7" fmla="*/ 23 h 450"/>
                <a:gd name="T8" fmla="*/ 232 w 991"/>
                <a:gd name="T9" fmla="*/ 4 h 450"/>
                <a:gd name="T10" fmla="*/ 328 w 991"/>
                <a:gd name="T11" fmla="*/ 0 h 450"/>
                <a:gd name="T12" fmla="*/ 432 w 991"/>
                <a:gd name="T13" fmla="*/ 9 h 450"/>
                <a:gd name="T14" fmla="*/ 540 w 991"/>
                <a:gd name="T15" fmla="*/ 33 h 450"/>
                <a:gd name="T16" fmla="*/ 593 w 991"/>
                <a:gd name="T17" fmla="*/ 55 h 450"/>
                <a:gd name="T18" fmla="*/ 641 w 991"/>
                <a:gd name="T19" fmla="*/ 76 h 450"/>
                <a:gd name="T20" fmla="*/ 726 w 991"/>
                <a:gd name="T21" fmla="*/ 131 h 450"/>
                <a:gd name="T22" fmla="*/ 799 w 991"/>
                <a:gd name="T23" fmla="*/ 194 h 450"/>
                <a:gd name="T24" fmla="*/ 863 w 991"/>
                <a:gd name="T25" fmla="*/ 261 h 450"/>
                <a:gd name="T26" fmla="*/ 935 w 991"/>
                <a:gd name="T27" fmla="*/ 355 h 450"/>
                <a:gd name="T28" fmla="*/ 987 w 991"/>
                <a:gd name="T29" fmla="*/ 442 h 450"/>
                <a:gd name="T30" fmla="*/ 991 w 991"/>
                <a:gd name="T31" fmla="*/ 450 h 450"/>
                <a:gd name="T32" fmla="*/ 197 w 991"/>
                <a:gd name="T33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1" h="450">
                  <a:moveTo>
                    <a:pt x="197" y="450"/>
                  </a:moveTo>
                  <a:lnTo>
                    <a:pt x="0" y="55"/>
                  </a:lnTo>
                  <a:lnTo>
                    <a:pt x="9" y="50"/>
                  </a:lnTo>
                  <a:lnTo>
                    <a:pt x="110" y="23"/>
                  </a:lnTo>
                  <a:lnTo>
                    <a:pt x="232" y="4"/>
                  </a:lnTo>
                  <a:lnTo>
                    <a:pt x="328" y="0"/>
                  </a:lnTo>
                  <a:lnTo>
                    <a:pt x="432" y="9"/>
                  </a:lnTo>
                  <a:lnTo>
                    <a:pt x="540" y="33"/>
                  </a:lnTo>
                  <a:lnTo>
                    <a:pt x="593" y="55"/>
                  </a:lnTo>
                  <a:lnTo>
                    <a:pt x="641" y="76"/>
                  </a:lnTo>
                  <a:lnTo>
                    <a:pt x="726" y="131"/>
                  </a:lnTo>
                  <a:lnTo>
                    <a:pt x="799" y="194"/>
                  </a:lnTo>
                  <a:lnTo>
                    <a:pt x="863" y="261"/>
                  </a:lnTo>
                  <a:lnTo>
                    <a:pt x="935" y="355"/>
                  </a:lnTo>
                  <a:lnTo>
                    <a:pt x="987" y="442"/>
                  </a:lnTo>
                  <a:lnTo>
                    <a:pt x="991" y="450"/>
                  </a:lnTo>
                  <a:lnTo>
                    <a:pt x="197" y="450"/>
                  </a:lnTo>
                  <a:close/>
                </a:path>
              </a:pathLst>
            </a:custGeom>
            <a:solidFill>
              <a:srgbClr val="7C9E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44" name="Freeform 8"/>
            <p:cNvSpPr>
              <a:spLocks/>
            </p:cNvSpPr>
            <p:nvPr/>
          </p:nvSpPr>
          <p:spPr bwMode="auto">
            <a:xfrm>
              <a:off x="3510" y="1368"/>
              <a:ext cx="793" cy="396"/>
            </a:xfrm>
            <a:custGeom>
              <a:avLst/>
              <a:gdLst>
                <a:gd name="T0" fmla="*/ 2377 w 2377"/>
                <a:gd name="T1" fmla="*/ 1040 h 1189"/>
                <a:gd name="T2" fmla="*/ 2308 w 2377"/>
                <a:gd name="T3" fmla="*/ 967 h 1189"/>
                <a:gd name="T4" fmla="*/ 1846 w 2377"/>
                <a:gd name="T5" fmla="*/ 531 h 1189"/>
                <a:gd name="T6" fmla="*/ 1533 w 2377"/>
                <a:gd name="T7" fmla="*/ 265 h 1189"/>
                <a:gd name="T8" fmla="*/ 1306 w 2377"/>
                <a:gd name="T9" fmla="*/ 86 h 1189"/>
                <a:gd name="T10" fmla="*/ 1188 w 2377"/>
                <a:gd name="T11" fmla="*/ 0 h 1189"/>
                <a:gd name="T12" fmla="*/ 1176 w 2377"/>
                <a:gd name="T13" fmla="*/ 13 h 1189"/>
                <a:gd name="T14" fmla="*/ 1028 w 2377"/>
                <a:gd name="T15" fmla="*/ 140 h 1189"/>
                <a:gd name="T16" fmla="*/ 813 w 2377"/>
                <a:gd name="T17" fmla="*/ 296 h 1189"/>
                <a:gd name="T18" fmla="*/ 628 w 2377"/>
                <a:gd name="T19" fmla="*/ 416 h 1189"/>
                <a:gd name="T20" fmla="*/ 404 w 2377"/>
                <a:gd name="T21" fmla="*/ 545 h 1189"/>
                <a:gd name="T22" fmla="*/ 145 w 2377"/>
                <a:gd name="T23" fmla="*/ 678 h 1189"/>
                <a:gd name="T24" fmla="*/ 0 w 2377"/>
                <a:gd name="T25" fmla="*/ 743 h 1189"/>
                <a:gd name="T26" fmla="*/ 593 w 2377"/>
                <a:gd name="T27" fmla="*/ 1189 h 1189"/>
                <a:gd name="T28" fmla="*/ 2377 w 2377"/>
                <a:gd name="T29" fmla="*/ 104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77" h="1189">
                  <a:moveTo>
                    <a:pt x="2377" y="1040"/>
                  </a:moveTo>
                  <a:lnTo>
                    <a:pt x="2308" y="967"/>
                  </a:lnTo>
                  <a:lnTo>
                    <a:pt x="1846" y="531"/>
                  </a:lnTo>
                  <a:lnTo>
                    <a:pt x="1533" y="265"/>
                  </a:lnTo>
                  <a:lnTo>
                    <a:pt x="1306" y="86"/>
                  </a:lnTo>
                  <a:lnTo>
                    <a:pt x="1188" y="0"/>
                  </a:lnTo>
                  <a:lnTo>
                    <a:pt x="1176" y="13"/>
                  </a:lnTo>
                  <a:lnTo>
                    <a:pt x="1028" y="140"/>
                  </a:lnTo>
                  <a:lnTo>
                    <a:pt x="813" y="296"/>
                  </a:lnTo>
                  <a:lnTo>
                    <a:pt x="628" y="416"/>
                  </a:lnTo>
                  <a:lnTo>
                    <a:pt x="404" y="545"/>
                  </a:lnTo>
                  <a:lnTo>
                    <a:pt x="145" y="678"/>
                  </a:lnTo>
                  <a:lnTo>
                    <a:pt x="0" y="743"/>
                  </a:lnTo>
                  <a:lnTo>
                    <a:pt x="593" y="1189"/>
                  </a:lnTo>
                  <a:lnTo>
                    <a:pt x="2377" y="1040"/>
                  </a:lnTo>
                  <a:close/>
                </a:path>
              </a:pathLst>
            </a:custGeom>
            <a:solidFill>
              <a:srgbClr val="7C9E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45" name="Freeform 9"/>
            <p:cNvSpPr>
              <a:spLocks/>
            </p:cNvSpPr>
            <p:nvPr/>
          </p:nvSpPr>
          <p:spPr bwMode="auto">
            <a:xfrm>
              <a:off x="1792" y="1632"/>
              <a:ext cx="4096" cy="1058"/>
            </a:xfrm>
            <a:custGeom>
              <a:avLst/>
              <a:gdLst>
                <a:gd name="T0" fmla="*/ 12155 w 12289"/>
                <a:gd name="T1" fmla="*/ 1241 h 3174"/>
                <a:gd name="T2" fmla="*/ 11886 w 12289"/>
                <a:gd name="T3" fmla="*/ 1437 h 3174"/>
                <a:gd name="T4" fmla="*/ 11579 w 12289"/>
                <a:gd name="T5" fmla="*/ 1829 h 3174"/>
                <a:gd name="T6" fmla="*/ 12289 w 12289"/>
                <a:gd name="T7" fmla="*/ 1981 h 3174"/>
                <a:gd name="T8" fmla="*/ 11991 w 12289"/>
                <a:gd name="T9" fmla="*/ 2186 h 3174"/>
                <a:gd name="T10" fmla="*/ 11433 w 12289"/>
                <a:gd name="T11" fmla="*/ 2475 h 3174"/>
                <a:gd name="T12" fmla="*/ 10695 w 12289"/>
                <a:gd name="T13" fmla="*/ 2764 h 3174"/>
                <a:gd name="T14" fmla="*/ 9818 w 12289"/>
                <a:gd name="T15" fmla="*/ 3006 h 3174"/>
                <a:gd name="T16" fmla="*/ 8840 w 12289"/>
                <a:gd name="T17" fmla="*/ 3150 h 3174"/>
                <a:gd name="T18" fmla="*/ 7638 w 12289"/>
                <a:gd name="T19" fmla="*/ 3174 h 3174"/>
                <a:gd name="T20" fmla="*/ 5803 w 12289"/>
                <a:gd name="T21" fmla="*/ 3134 h 3174"/>
                <a:gd name="T22" fmla="*/ 4812 w 12289"/>
                <a:gd name="T23" fmla="*/ 3004 h 3174"/>
                <a:gd name="T24" fmla="*/ 3817 w 12289"/>
                <a:gd name="T25" fmla="*/ 2738 h 3174"/>
                <a:gd name="T26" fmla="*/ 2974 w 12289"/>
                <a:gd name="T27" fmla="*/ 2377 h 3174"/>
                <a:gd name="T28" fmla="*/ 2673 w 12289"/>
                <a:gd name="T29" fmla="*/ 2250 h 3174"/>
                <a:gd name="T30" fmla="*/ 2369 w 12289"/>
                <a:gd name="T31" fmla="*/ 2190 h 3174"/>
                <a:gd name="T32" fmla="*/ 2111 w 12289"/>
                <a:gd name="T33" fmla="*/ 2213 h 3174"/>
                <a:gd name="T34" fmla="*/ 1779 w 12289"/>
                <a:gd name="T35" fmla="*/ 2360 h 3174"/>
                <a:gd name="T36" fmla="*/ 1207 w 12289"/>
                <a:gd name="T37" fmla="*/ 2790 h 3174"/>
                <a:gd name="T38" fmla="*/ 701 w 12289"/>
                <a:gd name="T39" fmla="*/ 3056 h 3174"/>
                <a:gd name="T40" fmla="*/ 350 w 12289"/>
                <a:gd name="T41" fmla="*/ 3144 h 3174"/>
                <a:gd name="T42" fmla="*/ 0 w 12289"/>
                <a:gd name="T43" fmla="*/ 3170 h 3174"/>
                <a:gd name="T44" fmla="*/ 235 w 12289"/>
                <a:gd name="T45" fmla="*/ 2466 h 3174"/>
                <a:gd name="T46" fmla="*/ 387 w 12289"/>
                <a:gd name="T47" fmla="*/ 1755 h 3174"/>
                <a:gd name="T48" fmla="*/ 396 w 12289"/>
                <a:gd name="T49" fmla="*/ 1531 h 3174"/>
                <a:gd name="T50" fmla="*/ 305 w 12289"/>
                <a:gd name="T51" fmla="*/ 965 h 3174"/>
                <a:gd name="T52" fmla="*/ 13 w 12289"/>
                <a:gd name="T53" fmla="*/ 33 h 3174"/>
                <a:gd name="T54" fmla="*/ 216 w 12289"/>
                <a:gd name="T55" fmla="*/ 10 h 3174"/>
                <a:gd name="T56" fmla="*/ 590 w 12289"/>
                <a:gd name="T57" fmla="*/ 76 h 3174"/>
                <a:gd name="T58" fmla="*/ 1036 w 12289"/>
                <a:gd name="T59" fmla="*/ 263 h 3174"/>
                <a:gd name="T60" fmla="*/ 1629 w 12289"/>
                <a:gd name="T61" fmla="*/ 689 h 3174"/>
                <a:gd name="T62" fmla="*/ 2021 w 12289"/>
                <a:gd name="T63" fmla="*/ 908 h 3174"/>
                <a:gd name="T64" fmla="*/ 2267 w 12289"/>
                <a:gd name="T65" fmla="*/ 957 h 3174"/>
                <a:gd name="T66" fmla="*/ 2558 w 12289"/>
                <a:gd name="T67" fmla="*/ 934 h 3174"/>
                <a:gd name="T68" fmla="*/ 2908 w 12289"/>
                <a:gd name="T69" fmla="*/ 821 h 3174"/>
                <a:gd name="T70" fmla="*/ 3184 w 12289"/>
                <a:gd name="T71" fmla="*/ 705 h 3174"/>
                <a:gd name="T72" fmla="*/ 4144 w 12289"/>
                <a:gd name="T73" fmla="*/ 437 h 3174"/>
                <a:gd name="T74" fmla="*/ 5388 w 12289"/>
                <a:gd name="T75" fmla="*/ 230 h 3174"/>
                <a:gd name="T76" fmla="*/ 7230 w 12289"/>
                <a:gd name="T77" fmla="*/ 53 h 3174"/>
                <a:gd name="T78" fmla="*/ 8523 w 12289"/>
                <a:gd name="T79" fmla="*/ 0 h 3174"/>
                <a:gd name="T80" fmla="*/ 8952 w 12289"/>
                <a:gd name="T81" fmla="*/ 57 h 3174"/>
                <a:gd name="T82" fmla="*/ 10125 w 12289"/>
                <a:gd name="T83" fmla="*/ 378 h 3174"/>
                <a:gd name="T84" fmla="*/ 11765 w 12289"/>
                <a:gd name="T85" fmla="*/ 961 h 3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289" h="3174">
                  <a:moveTo>
                    <a:pt x="12289" y="1188"/>
                  </a:moveTo>
                  <a:lnTo>
                    <a:pt x="12243" y="1204"/>
                  </a:lnTo>
                  <a:lnTo>
                    <a:pt x="12155" y="1241"/>
                  </a:lnTo>
                  <a:lnTo>
                    <a:pt x="12072" y="1290"/>
                  </a:lnTo>
                  <a:lnTo>
                    <a:pt x="11994" y="1345"/>
                  </a:lnTo>
                  <a:lnTo>
                    <a:pt x="11886" y="1437"/>
                  </a:lnTo>
                  <a:lnTo>
                    <a:pt x="11761" y="1572"/>
                  </a:lnTo>
                  <a:lnTo>
                    <a:pt x="11659" y="1708"/>
                  </a:lnTo>
                  <a:lnTo>
                    <a:pt x="11579" y="1829"/>
                  </a:lnTo>
                  <a:lnTo>
                    <a:pt x="11506" y="1961"/>
                  </a:lnTo>
                  <a:lnTo>
                    <a:pt x="11497" y="1981"/>
                  </a:lnTo>
                  <a:lnTo>
                    <a:pt x="12289" y="1981"/>
                  </a:lnTo>
                  <a:lnTo>
                    <a:pt x="12245" y="2017"/>
                  </a:lnTo>
                  <a:lnTo>
                    <a:pt x="12131" y="2098"/>
                  </a:lnTo>
                  <a:lnTo>
                    <a:pt x="11991" y="2186"/>
                  </a:lnTo>
                  <a:lnTo>
                    <a:pt x="11827" y="2279"/>
                  </a:lnTo>
                  <a:lnTo>
                    <a:pt x="11640" y="2376"/>
                  </a:lnTo>
                  <a:lnTo>
                    <a:pt x="11433" y="2475"/>
                  </a:lnTo>
                  <a:lnTo>
                    <a:pt x="11205" y="2573"/>
                  </a:lnTo>
                  <a:lnTo>
                    <a:pt x="10959" y="2671"/>
                  </a:lnTo>
                  <a:lnTo>
                    <a:pt x="10695" y="2764"/>
                  </a:lnTo>
                  <a:lnTo>
                    <a:pt x="10416" y="2852"/>
                  </a:lnTo>
                  <a:lnTo>
                    <a:pt x="10123" y="2934"/>
                  </a:lnTo>
                  <a:lnTo>
                    <a:pt x="9818" y="3006"/>
                  </a:lnTo>
                  <a:lnTo>
                    <a:pt x="9501" y="3066"/>
                  </a:lnTo>
                  <a:lnTo>
                    <a:pt x="9174" y="3115"/>
                  </a:lnTo>
                  <a:lnTo>
                    <a:pt x="8840" y="3150"/>
                  </a:lnTo>
                  <a:lnTo>
                    <a:pt x="8499" y="3168"/>
                  </a:lnTo>
                  <a:lnTo>
                    <a:pt x="8326" y="3170"/>
                  </a:lnTo>
                  <a:lnTo>
                    <a:pt x="7638" y="3174"/>
                  </a:lnTo>
                  <a:lnTo>
                    <a:pt x="6629" y="3173"/>
                  </a:lnTo>
                  <a:lnTo>
                    <a:pt x="6132" y="3156"/>
                  </a:lnTo>
                  <a:lnTo>
                    <a:pt x="5803" y="3134"/>
                  </a:lnTo>
                  <a:lnTo>
                    <a:pt x="5471" y="3104"/>
                  </a:lnTo>
                  <a:lnTo>
                    <a:pt x="5143" y="3061"/>
                  </a:lnTo>
                  <a:lnTo>
                    <a:pt x="4812" y="3004"/>
                  </a:lnTo>
                  <a:lnTo>
                    <a:pt x="4482" y="2934"/>
                  </a:lnTo>
                  <a:lnTo>
                    <a:pt x="4151" y="2845"/>
                  </a:lnTo>
                  <a:lnTo>
                    <a:pt x="3817" y="2738"/>
                  </a:lnTo>
                  <a:lnTo>
                    <a:pt x="3481" y="2612"/>
                  </a:lnTo>
                  <a:lnTo>
                    <a:pt x="3144" y="2462"/>
                  </a:lnTo>
                  <a:lnTo>
                    <a:pt x="2974" y="2377"/>
                  </a:lnTo>
                  <a:lnTo>
                    <a:pt x="2909" y="2345"/>
                  </a:lnTo>
                  <a:lnTo>
                    <a:pt x="2787" y="2292"/>
                  </a:lnTo>
                  <a:lnTo>
                    <a:pt x="2673" y="2250"/>
                  </a:lnTo>
                  <a:lnTo>
                    <a:pt x="2565" y="2220"/>
                  </a:lnTo>
                  <a:lnTo>
                    <a:pt x="2464" y="2200"/>
                  </a:lnTo>
                  <a:lnTo>
                    <a:pt x="2369" y="2190"/>
                  </a:lnTo>
                  <a:lnTo>
                    <a:pt x="2278" y="2190"/>
                  </a:lnTo>
                  <a:lnTo>
                    <a:pt x="2193" y="2197"/>
                  </a:lnTo>
                  <a:lnTo>
                    <a:pt x="2111" y="2213"/>
                  </a:lnTo>
                  <a:lnTo>
                    <a:pt x="2034" y="2234"/>
                  </a:lnTo>
                  <a:lnTo>
                    <a:pt x="1921" y="2281"/>
                  </a:lnTo>
                  <a:lnTo>
                    <a:pt x="1779" y="2360"/>
                  </a:lnTo>
                  <a:lnTo>
                    <a:pt x="1640" y="2456"/>
                  </a:lnTo>
                  <a:lnTo>
                    <a:pt x="1433" y="2619"/>
                  </a:lnTo>
                  <a:lnTo>
                    <a:pt x="1207" y="2790"/>
                  </a:lnTo>
                  <a:lnTo>
                    <a:pt x="1040" y="2896"/>
                  </a:lnTo>
                  <a:lnTo>
                    <a:pt x="855" y="2994"/>
                  </a:lnTo>
                  <a:lnTo>
                    <a:pt x="701" y="3056"/>
                  </a:lnTo>
                  <a:lnTo>
                    <a:pt x="592" y="3091"/>
                  </a:lnTo>
                  <a:lnTo>
                    <a:pt x="474" y="3121"/>
                  </a:lnTo>
                  <a:lnTo>
                    <a:pt x="350" y="3144"/>
                  </a:lnTo>
                  <a:lnTo>
                    <a:pt x="216" y="3160"/>
                  </a:lnTo>
                  <a:lnTo>
                    <a:pt x="75" y="3168"/>
                  </a:lnTo>
                  <a:lnTo>
                    <a:pt x="0" y="3170"/>
                  </a:lnTo>
                  <a:lnTo>
                    <a:pt x="13" y="3138"/>
                  </a:lnTo>
                  <a:lnTo>
                    <a:pt x="124" y="2826"/>
                  </a:lnTo>
                  <a:lnTo>
                    <a:pt x="235" y="2466"/>
                  </a:lnTo>
                  <a:lnTo>
                    <a:pt x="305" y="2204"/>
                  </a:lnTo>
                  <a:lnTo>
                    <a:pt x="361" y="1942"/>
                  </a:lnTo>
                  <a:lnTo>
                    <a:pt x="387" y="1755"/>
                  </a:lnTo>
                  <a:lnTo>
                    <a:pt x="396" y="1639"/>
                  </a:lnTo>
                  <a:lnTo>
                    <a:pt x="396" y="1585"/>
                  </a:lnTo>
                  <a:lnTo>
                    <a:pt x="396" y="1531"/>
                  </a:lnTo>
                  <a:lnTo>
                    <a:pt x="387" y="1414"/>
                  </a:lnTo>
                  <a:lnTo>
                    <a:pt x="361" y="1227"/>
                  </a:lnTo>
                  <a:lnTo>
                    <a:pt x="305" y="965"/>
                  </a:lnTo>
                  <a:lnTo>
                    <a:pt x="235" y="703"/>
                  </a:lnTo>
                  <a:lnTo>
                    <a:pt x="124" y="343"/>
                  </a:lnTo>
                  <a:lnTo>
                    <a:pt x="13" y="33"/>
                  </a:lnTo>
                  <a:lnTo>
                    <a:pt x="0" y="0"/>
                  </a:lnTo>
                  <a:lnTo>
                    <a:pt x="75" y="1"/>
                  </a:lnTo>
                  <a:lnTo>
                    <a:pt x="216" y="10"/>
                  </a:lnTo>
                  <a:lnTo>
                    <a:pt x="349" y="24"/>
                  </a:lnTo>
                  <a:lnTo>
                    <a:pt x="474" y="47"/>
                  </a:lnTo>
                  <a:lnTo>
                    <a:pt x="590" y="76"/>
                  </a:lnTo>
                  <a:lnTo>
                    <a:pt x="700" y="109"/>
                  </a:lnTo>
                  <a:lnTo>
                    <a:pt x="853" y="169"/>
                  </a:lnTo>
                  <a:lnTo>
                    <a:pt x="1036" y="263"/>
                  </a:lnTo>
                  <a:lnTo>
                    <a:pt x="1200" y="366"/>
                  </a:lnTo>
                  <a:lnTo>
                    <a:pt x="1423" y="531"/>
                  </a:lnTo>
                  <a:lnTo>
                    <a:pt x="1629" y="689"/>
                  </a:lnTo>
                  <a:lnTo>
                    <a:pt x="1766" y="784"/>
                  </a:lnTo>
                  <a:lnTo>
                    <a:pt x="1908" y="863"/>
                  </a:lnTo>
                  <a:lnTo>
                    <a:pt x="2021" y="908"/>
                  </a:lnTo>
                  <a:lnTo>
                    <a:pt x="2098" y="932"/>
                  </a:lnTo>
                  <a:lnTo>
                    <a:pt x="2181" y="948"/>
                  </a:lnTo>
                  <a:lnTo>
                    <a:pt x="2267" y="957"/>
                  </a:lnTo>
                  <a:lnTo>
                    <a:pt x="2359" y="958"/>
                  </a:lnTo>
                  <a:lnTo>
                    <a:pt x="2456" y="951"/>
                  </a:lnTo>
                  <a:lnTo>
                    <a:pt x="2558" y="934"/>
                  </a:lnTo>
                  <a:lnTo>
                    <a:pt x="2667" y="908"/>
                  </a:lnTo>
                  <a:lnTo>
                    <a:pt x="2784" y="870"/>
                  </a:lnTo>
                  <a:lnTo>
                    <a:pt x="2908" y="821"/>
                  </a:lnTo>
                  <a:lnTo>
                    <a:pt x="2974" y="792"/>
                  </a:lnTo>
                  <a:lnTo>
                    <a:pt x="3040" y="762"/>
                  </a:lnTo>
                  <a:lnTo>
                    <a:pt x="3184" y="705"/>
                  </a:lnTo>
                  <a:lnTo>
                    <a:pt x="3419" y="624"/>
                  </a:lnTo>
                  <a:lnTo>
                    <a:pt x="3766" y="525"/>
                  </a:lnTo>
                  <a:lnTo>
                    <a:pt x="4144" y="437"/>
                  </a:lnTo>
                  <a:lnTo>
                    <a:pt x="4544" y="359"/>
                  </a:lnTo>
                  <a:lnTo>
                    <a:pt x="4962" y="290"/>
                  </a:lnTo>
                  <a:lnTo>
                    <a:pt x="5388" y="230"/>
                  </a:lnTo>
                  <a:lnTo>
                    <a:pt x="5816" y="178"/>
                  </a:lnTo>
                  <a:lnTo>
                    <a:pt x="6448" y="113"/>
                  </a:lnTo>
                  <a:lnTo>
                    <a:pt x="7230" y="53"/>
                  </a:lnTo>
                  <a:lnTo>
                    <a:pt x="7891" y="17"/>
                  </a:lnTo>
                  <a:lnTo>
                    <a:pt x="8376" y="1"/>
                  </a:lnTo>
                  <a:lnTo>
                    <a:pt x="8523" y="0"/>
                  </a:lnTo>
                  <a:lnTo>
                    <a:pt x="8590" y="2"/>
                  </a:lnTo>
                  <a:lnTo>
                    <a:pt x="8755" y="21"/>
                  </a:lnTo>
                  <a:lnTo>
                    <a:pt x="8952" y="57"/>
                  </a:lnTo>
                  <a:lnTo>
                    <a:pt x="9180" y="109"/>
                  </a:lnTo>
                  <a:lnTo>
                    <a:pt x="9562" y="210"/>
                  </a:lnTo>
                  <a:lnTo>
                    <a:pt x="10125" y="378"/>
                  </a:lnTo>
                  <a:lnTo>
                    <a:pt x="10708" y="571"/>
                  </a:lnTo>
                  <a:lnTo>
                    <a:pt x="11268" y="771"/>
                  </a:lnTo>
                  <a:lnTo>
                    <a:pt x="11765" y="961"/>
                  </a:lnTo>
                  <a:lnTo>
                    <a:pt x="12155" y="1123"/>
                  </a:lnTo>
                  <a:lnTo>
                    <a:pt x="12289" y="1188"/>
                  </a:lnTo>
                  <a:close/>
                </a:path>
              </a:pathLst>
            </a:custGeom>
            <a:solidFill>
              <a:srgbClr val="EFF9F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46" name="Freeform 10"/>
            <p:cNvSpPr>
              <a:spLocks/>
            </p:cNvSpPr>
            <p:nvPr/>
          </p:nvSpPr>
          <p:spPr bwMode="auto">
            <a:xfrm>
              <a:off x="5053" y="1795"/>
              <a:ext cx="835" cy="819"/>
            </a:xfrm>
            <a:custGeom>
              <a:avLst/>
              <a:gdLst>
                <a:gd name="T0" fmla="*/ 1714 w 2506"/>
                <a:gd name="T1" fmla="*/ 1491 h 2457"/>
                <a:gd name="T2" fmla="*/ 1723 w 2506"/>
                <a:gd name="T3" fmla="*/ 1471 h 2457"/>
                <a:gd name="T4" fmla="*/ 1796 w 2506"/>
                <a:gd name="T5" fmla="*/ 1339 h 2457"/>
                <a:gd name="T6" fmla="*/ 1876 w 2506"/>
                <a:gd name="T7" fmla="*/ 1218 h 2457"/>
                <a:gd name="T8" fmla="*/ 1978 w 2506"/>
                <a:gd name="T9" fmla="*/ 1082 h 2457"/>
                <a:gd name="T10" fmla="*/ 2103 w 2506"/>
                <a:gd name="T11" fmla="*/ 947 h 2457"/>
                <a:gd name="T12" fmla="*/ 2211 w 2506"/>
                <a:gd name="T13" fmla="*/ 855 h 2457"/>
                <a:gd name="T14" fmla="*/ 2289 w 2506"/>
                <a:gd name="T15" fmla="*/ 800 h 2457"/>
                <a:gd name="T16" fmla="*/ 2372 w 2506"/>
                <a:gd name="T17" fmla="*/ 751 h 2457"/>
                <a:gd name="T18" fmla="*/ 2460 w 2506"/>
                <a:gd name="T19" fmla="*/ 714 h 2457"/>
                <a:gd name="T20" fmla="*/ 2506 w 2506"/>
                <a:gd name="T21" fmla="*/ 698 h 2457"/>
                <a:gd name="T22" fmla="*/ 2375 w 2506"/>
                <a:gd name="T23" fmla="*/ 635 h 2457"/>
                <a:gd name="T24" fmla="*/ 1997 w 2506"/>
                <a:gd name="T25" fmla="*/ 477 h 2457"/>
                <a:gd name="T26" fmla="*/ 1513 w 2506"/>
                <a:gd name="T27" fmla="*/ 291 h 2457"/>
                <a:gd name="T28" fmla="*/ 967 w 2506"/>
                <a:gd name="T29" fmla="*/ 97 h 2457"/>
                <a:gd name="T30" fmla="*/ 682 w 2506"/>
                <a:gd name="T31" fmla="*/ 0 h 2457"/>
                <a:gd name="T32" fmla="*/ 591 w 2506"/>
                <a:gd name="T33" fmla="*/ 113 h 2457"/>
                <a:gd name="T34" fmla="*/ 434 w 2506"/>
                <a:gd name="T35" fmla="*/ 328 h 2457"/>
                <a:gd name="T36" fmla="*/ 304 w 2506"/>
                <a:gd name="T37" fmla="*/ 536 h 2457"/>
                <a:gd name="T38" fmla="*/ 201 w 2506"/>
                <a:gd name="T39" fmla="*/ 736 h 2457"/>
                <a:gd name="T40" fmla="*/ 120 w 2506"/>
                <a:gd name="T41" fmla="*/ 926 h 2457"/>
                <a:gd name="T42" fmla="*/ 62 w 2506"/>
                <a:gd name="T43" fmla="*/ 1107 h 2457"/>
                <a:gd name="T44" fmla="*/ 25 w 2506"/>
                <a:gd name="T45" fmla="*/ 1278 h 2457"/>
                <a:gd name="T46" fmla="*/ 5 w 2506"/>
                <a:gd name="T47" fmla="*/ 1442 h 2457"/>
                <a:gd name="T48" fmla="*/ 0 w 2506"/>
                <a:gd name="T49" fmla="*/ 1596 h 2457"/>
                <a:gd name="T50" fmla="*/ 11 w 2506"/>
                <a:gd name="T51" fmla="*/ 1740 h 2457"/>
                <a:gd name="T52" fmla="*/ 32 w 2506"/>
                <a:gd name="T53" fmla="*/ 1877 h 2457"/>
                <a:gd name="T54" fmla="*/ 64 w 2506"/>
                <a:gd name="T55" fmla="*/ 2004 h 2457"/>
                <a:gd name="T56" fmla="*/ 104 w 2506"/>
                <a:gd name="T57" fmla="*/ 2120 h 2457"/>
                <a:gd name="T58" fmla="*/ 152 w 2506"/>
                <a:gd name="T59" fmla="*/ 2228 h 2457"/>
                <a:gd name="T60" fmla="*/ 228 w 2506"/>
                <a:gd name="T61" fmla="*/ 2373 h 2457"/>
                <a:gd name="T62" fmla="*/ 283 w 2506"/>
                <a:gd name="T63" fmla="*/ 2457 h 2457"/>
                <a:gd name="T64" fmla="*/ 481 w 2506"/>
                <a:gd name="T65" fmla="*/ 2405 h 2457"/>
                <a:gd name="T66" fmla="*/ 862 w 2506"/>
                <a:gd name="T67" fmla="*/ 2290 h 2457"/>
                <a:gd name="T68" fmla="*/ 1213 w 2506"/>
                <a:gd name="T69" fmla="*/ 2165 h 2457"/>
                <a:gd name="T70" fmla="*/ 1536 w 2506"/>
                <a:gd name="T71" fmla="*/ 2034 h 2457"/>
                <a:gd name="T72" fmla="*/ 1822 w 2506"/>
                <a:gd name="T73" fmla="*/ 1903 h 2457"/>
                <a:gd name="T74" fmla="*/ 2073 w 2506"/>
                <a:gd name="T75" fmla="*/ 1773 h 2457"/>
                <a:gd name="T76" fmla="*/ 2280 w 2506"/>
                <a:gd name="T77" fmla="*/ 1651 h 2457"/>
                <a:gd name="T78" fmla="*/ 2445 w 2506"/>
                <a:gd name="T79" fmla="*/ 1540 h 2457"/>
                <a:gd name="T80" fmla="*/ 2506 w 2506"/>
                <a:gd name="T81" fmla="*/ 1491 h 2457"/>
                <a:gd name="T82" fmla="*/ 1714 w 2506"/>
                <a:gd name="T83" fmla="*/ 1491 h 2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06" h="2457">
                  <a:moveTo>
                    <a:pt x="1714" y="1491"/>
                  </a:moveTo>
                  <a:lnTo>
                    <a:pt x="1723" y="1471"/>
                  </a:lnTo>
                  <a:lnTo>
                    <a:pt x="1796" y="1339"/>
                  </a:lnTo>
                  <a:lnTo>
                    <a:pt x="1876" y="1218"/>
                  </a:lnTo>
                  <a:lnTo>
                    <a:pt x="1978" y="1082"/>
                  </a:lnTo>
                  <a:lnTo>
                    <a:pt x="2103" y="947"/>
                  </a:lnTo>
                  <a:lnTo>
                    <a:pt x="2211" y="855"/>
                  </a:lnTo>
                  <a:lnTo>
                    <a:pt x="2289" y="800"/>
                  </a:lnTo>
                  <a:lnTo>
                    <a:pt x="2372" y="751"/>
                  </a:lnTo>
                  <a:lnTo>
                    <a:pt x="2460" y="714"/>
                  </a:lnTo>
                  <a:lnTo>
                    <a:pt x="2506" y="698"/>
                  </a:lnTo>
                  <a:lnTo>
                    <a:pt x="2375" y="635"/>
                  </a:lnTo>
                  <a:lnTo>
                    <a:pt x="1997" y="477"/>
                  </a:lnTo>
                  <a:lnTo>
                    <a:pt x="1513" y="291"/>
                  </a:lnTo>
                  <a:lnTo>
                    <a:pt x="967" y="97"/>
                  </a:lnTo>
                  <a:lnTo>
                    <a:pt x="682" y="0"/>
                  </a:lnTo>
                  <a:lnTo>
                    <a:pt x="591" y="113"/>
                  </a:lnTo>
                  <a:lnTo>
                    <a:pt x="434" y="328"/>
                  </a:lnTo>
                  <a:lnTo>
                    <a:pt x="304" y="536"/>
                  </a:lnTo>
                  <a:lnTo>
                    <a:pt x="201" y="736"/>
                  </a:lnTo>
                  <a:lnTo>
                    <a:pt x="120" y="926"/>
                  </a:lnTo>
                  <a:lnTo>
                    <a:pt x="62" y="1107"/>
                  </a:lnTo>
                  <a:lnTo>
                    <a:pt x="25" y="1278"/>
                  </a:lnTo>
                  <a:lnTo>
                    <a:pt x="5" y="1442"/>
                  </a:lnTo>
                  <a:lnTo>
                    <a:pt x="0" y="1596"/>
                  </a:lnTo>
                  <a:lnTo>
                    <a:pt x="11" y="1740"/>
                  </a:lnTo>
                  <a:lnTo>
                    <a:pt x="32" y="1877"/>
                  </a:lnTo>
                  <a:lnTo>
                    <a:pt x="64" y="2004"/>
                  </a:lnTo>
                  <a:lnTo>
                    <a:pt x="104" y="2120"/>
                  </a:lnTo>
                  <a:lnTo>
                    <a:pt x="152" y="2228"/>
                  </a:lnTo>
                  <a:lnTo>
                    <a:pt x="228" y="2373"/>
                  </a:lnTo>
                  <a:lnTo>
                    <a:pt x="283" y="2457"/>
                  </a:lnTo>
                  <a:lnTo>
                    <a:pt x="481" y="2405"/>
                  </a:lnTo>
                  <a:lnTo>
                    <a:pt x="862" y="2290"/>
                  </a:lnTo>
                  <a:lnTo>
                    <a:pt x="1213" y="2165"/>
                  </a:lnTo>
                  <a:lnTo>
                    <a:pt x="1536" y="2034"/>
                  </a:lnTo>
                  <a:lnTo>
                    <a:pt x="1822" y="1903"/>
                  </a:lnTo>
                  <a:lnTo>
                    <a:pt x="2073" y="1773"/>
                  </a:lnTo>
                  <a:lnTo>
                    <a:pt x="2280" y="1651"/>
                  </a:lnTo>
                  <a:lnTo>
                    <a:pt x="2445" y="1540"/>
                  </a:lnTo>
                  <a:lnTo>
                    <a:pt x="2506" y="1491"/>
                  </a:lnTo>
                  <a:lnTo>
                    <a:pt x="1714" y="1491"/>
                  </a:lnTo>
                  <a:close/>
                </a:path>
              </a:pathLst>
            </a:custGeom>
            <a:solidFill>
              <a:srgbClr val="D3E4E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47" name="Freeform 11"/>
            <p:cNvSpPr>
              <a:spLocks/>
            </p:cNvSpPr>
            <p:nvPr/>
          </p:nvSpPr>
          <p:spPr bwMode="auto">
            <a:xfrm>
              <a:off x="2244" y="2003"/>
              <a:ext cx="2898" cy="297"/>
            </a:xfrm>
            <a:custGeom>
              <a:avLst/>
              <a:gdLst>
                <a:gd name="T0" fmla="*/ 665 w 8693"/>
                <a:gd name="T1" fmla="*/ 891 h 891"/>
                <a:gd name="T2" fmla="*/ 476 w 8693"/>
                <a:gd name="T3" fmla="*/ 889 h 891"/>
                <a:gd name="T4" fmla="*/ 224 w 8693"/>
                <a:gd name="T5" fmla="*/ 876 h 891"/>
                <a:gd name="T6" fmla="*/ 70 w 8693"/>
                <a:gd name="T7" fmla="*/ 861 h 891"/>
                <a:gd name="T8" fmla="*/ 0 w 8693"/>
                <a:gd name="T9" fmla="*/ 850 h 891"/>
                <a:gd name="T10" fmla="*/ 60 w 8693"/>
                <a:gd name="T11" fmla="*/ 459 h 891"/>
                <a:gd name="T12" fmla="*/ 128 w 8693"/>
                <a:gd name="T13" fmla="*/ 468 h 891"/>
                <a:gd name="T14" fmla="*/ 273 w 8693"/>
                <a:gd name="T15" fmla="*/ 482 h 891"/>
                <a:gd name="T16" fmla="*/ 517 w 8693"/>
                <a:gd name="T17" fmla="*/ 495 h 891"/>
                <a:gd name="T18" fmla="*/ 890 w 8693"/>
                <a:gd name="T19" fmla="*/ 494 h 891"/>
                <a:gd name="T20" fmla="*/ 1307 w 8693"/>
                <a:gd name="T21" fmla="*/ 475 h 891"/>
                <a:gd name="T22" fmla="*/ 1764 w 8693"/>
                <a:gd name="T23" fmla="*/ 443 h 891"/>
                <a:gd name="T24" fmla="*/ 2252 w 8693"/>
                <a:gd name="T25" fmla="*/ 400 h 891"/>
                <a:gd name="T26" fmla="*/ 3027 w 8693"/>
                <a:gd name="T27" fmla="*/ 322 h 891"/>
                <a:gd name="T28" fmla="*/ 3567 w 8693"/>
                <a:gd name="T29" fmla="*/ 265 h 891"/>
                <a:gd name="T30" fmla="*/ 4353 w 8693"/>
                <a:gd name="T31" fmla="*/ 181 h 891"/>
                <a:gd name="T32" fmla="*/ 5509 w 8693"/>
                <a:gd name="T33" fmla="*/ 73 h 891"/>
                <a:gd name="T34" fmla="*/ 6240 w 8693"/>
                <a:gd name="T35" fmla="*/ 23 h 891"/>
                <a:gd name="T36" fmla="*/ 6757 w 8693"/>
                <a:gd name="T37" fmla="*/ 3 h 891"/>
                <a:gd name="T38" fmla="*/ 7083 w 8693"/>
                <a:gd name="T39" fmla="*/ 0 h 891"/>
                <a:gd name="T40" fmla="*/ 7392 w 8693"/>
                <a:gd name="T41" fmla="*/ 6 h 891"/>
                <a:gd name="T42" fmla="*/ 7682 w 8693"/>
                <a:gd name="T43" fmla="*/ 22 h 891"/>
                <a:gd name="T44" fmla="*/ 7950 w 8693"/>
                <a:gd name="T45" fmla="*/ 49 h 891"/>
                <a:gd name="T46" fmla="*/ 8196 w 8693"/>
                <a:gd name="T47" fmla="*/ 88 h 891"/>
                <a:gd name="T48" fmla="*/ 8415 w 8693"/>
                <a:gd name="T49" fmla="*/ 140 h 891"/>
                <a:gd name="T50" fmla="*/ 8608 w 8693"/>
                <a:gd name="T51" fmla="*/ 207 h 891"/>
                <a:gd name="T52" fmla="*/ 8693 w 8693"/>
                <a:gd name="T53" fmla="*/ 246 h 891"/>
                <a:gd name="T54" fmla="*/ 8516 w 8693"/>
                <a:gd name="T55" fmla="*/ 600 h 891"/>
                <a:gd name="T56" fmla="*/ 8441 w 8693"/>
                <a:gd name="T57" fmla="*/ 566 h 891"/>
                <a:gd name="T58" fmla="*/ 8264 w 8693"/>
                <a:gd name="T59" fmla="*/ 508 h 891"/>
                <a:gd name="T60" fmla="*/ 8058 w 8693"/>
                <a:gd name="T61" fmla="*/ 463 h 891"/>
                <a:gd name="T62" fmla="*/ 7824 w 8693"/>
                <a:gd name="T63" fmla="*/ 430 h 891"/>
                <a:gd name="T64" fmla="*/ 7567 w 8693"/>
                <a:gd name="T65" fmla="*/ 409 h 891"/>
                <a:gd name="T66" fmla="*/ 7286 w 8693"/>
                <a:gd name="T67" fmla="*/ 397 h 891"/>
                <a:gd name="T68" fmla="*/ 6985 w 8693"/>
                <a:gd name="T69" fmla="*/ 396 h 891"/>
                <a:gd name="T70" fmla="*/ 6666 w 8693"/>
                <a:gd name="T71" fmla="*/ 401 h 891"/>
                <a:gd name="T72" fmla="*/ 6164 w 8693"/>
                <a:gd name="T73" fmla="*/ 425 h 891"/>
                <a:gd name="T74" fmla="*/ 5452 w 8693"/>
                <a:gd name="T75" fmla="*/ 476 h 891"/>
                <a:gd name="T76" fmla="*/ 4345 w 8693"/>
                <a:gd name="T77" fmla="*/ 580 h 891"/>
                <a:gd name="T78" fmla="*/ 3609 w 8693"/>
                <a:gd name="T79" fmla="*/ 659 h 891"/>
                <a:gd name="T80" fmla="*/ 3196 w 8693"/>
                <a:gd name="T81" fmla="*/ 704 h 891"/>
                <a:gd name="T82" fmla="*/ 2393 w 8693"/>
                <a:gd name="T83" fmla="*/ 786 h 891"/>
                <a:gd name="T84" fmla="*/ 1642 w 8693"/>
                <a:gd name="T85" fmla="*/ 850 h 891"/>
                <a:gd name="T86" fmla="*/ 1129 w 8693"/>
                <a:gd name="T87" fmla="*/ 879 h 891"/>
                <a:gd name="T88" fmla="*/ 812 w 8693"/>
                <a:gd name="T89" fmla="*/ 889 h 891"/>
                <a:gd name="T90" fmla="*/ 665 w 8693"/>
                <a:gd name="T91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693" h="891">
                  <a:moveTo>
                    <a:pt x="665" y="891"/>
                  </a:moveTo>
                  <a:lnTo>
                    <a:pt x="476" y="889"/>
                  </a:lnTo>
                  <a:lnTo>
                    <a:pt x="224" y="876"/>
                  </a:lnTo>
                  <a:lnTo>
                    <a:pt x="70" y="861"/>
                  </a:lnTo>
                  <a:lnTo>
                    <a:pt x="0" y="850"/>
                  </a:lnTo>
                  <a:lnTo>
                    <a:pt x="60" y="459"/>
                  </a:lnTo>
                  <a:lnTo>
                    <a:pt x="128" y="468"/>
                  </a:lnTo>
                  <a:lnTo>
                    <a:pt x="273" y="482"/>
                  </a:lnTo>
                  <a:lnTo>
                    <a:pt x="517" y="495"/>
                  </a:lnTo>
                  <a:lnTo>
                    <a:pt x="890" y="494"/>
                  </a:lnTo>
                  <a:lnTo>
                    <a:pt x="1307" y="475"/>
                  </a:lnTo>
                  <a:lnTo>
                    <a:pt x="1764" y="443"/>
                  </a:lnTo>
                  <a:lnTo>
                    <a:pt x="2252" y="400"/>
                  </a:lnTo>
                  <a:lnTo>
                    <a:pt x="3027" y="322"/>
                  </a:lnTo>
                  <a:lnTo>
                    <a:pt x="3567" y="265"/>
                  </a:lnTo>
                  <a:lnTo>
                    <a:pt x="4353" y="181"/>
                  </a:lnTo>
                  <a:lnTo>
                    <a:pt x="5509" y="73"/>
                  </a:lnTo>
                  <a:lnTo>
                    <a:pt x="6240" y="23"/>
                  </a:lnTo>
                  <a:lnTo>
                    <a:pt x="6757" y="3"/>
                  </a:lnTo>
                  <a:lnTo>
                    <a:pt x="7083" y="0"/>
                  </a:lnTo>
                  <a:lnTo>
                    <a:pt x="7392" y="6"/>
                  </a:lnTo>
                  <a:lnTo>
                    <a:pt x="7682" y="22"/>
                  </a:lnTo>
                  <a:lnTo>
                    <a:pt x="7950" y="49"/>
                  </a:lnTo>
                  <a:lnTo>
                    <a:pt x="8196" y="88"/>
                  </a:lnTo>
                  <a:lnTo>
                    <a:pt x="8415" y="140"/>
                  </a:lnTo>
                  <a:lnTo>
                    <a:pt x="8608" y="207"/>
                  </a:lnTo>
                  <a:lnTo>
                    <a:pt x="8693" y="246"/>
                  </a:lnTo>
                  <a:lnTo>
                    <a:pt x="8516" y="600"/>
                  </a:lnTo>
                  <a:lnTo>
                    <a:pt x="8441" y="566"/>
                  </a:lnTo>
                  <a:lnTo>
                    <a:pt x="8264" y="508"/>
                  </a:lnTo>
                  <a:lnTo>
                    <a:pt x="8058" y="463"/>
                  </a:lnTo>
                  <a:lnTo>
                    <a:pt x="7824" y="430"/>
                  </a:lnTo>
                  <a:lnTo>
                    <a:pt x="7567" y="409"/>
                  </a:lnTo>
                  <a:lnTo>
                    <a:pt x="7286" y="397"/>
                  </a:lnTo>
                  <a:lnTo>
                    <a:pt x="6985" y="396"/>
                  </a:lnTo>
                  <a:lnTo>
                    <a:pt x="6666" y="401"/>
                  </a:lnTo>
                  <a:lnTo>
                    <a:pt x="6164" y="425"/>
                  </a:lnTo>
                  <a:lnTo>
                    <a:pt x="5452" y="476"/>
                  </a:lnTo>
                  <a:lnTo>
                    <a:pt x="4345" y="580"/>
                  </a:lnTo>
                  <a:lnTo>
                    <a:pt x="3609" y="659"/>
                  </a:lnTo>
                  <a:lnTo>
                    <a:pt x="3196" y="704"/>
                  </a:lnTo>
                  <a:lnTo>
                    <a:pt x="2393" y="786"/>
                  </a:lnTo>
                  <a:lnTo>
                    <a:pt x="1642" y="850"/>
                  </a:lnTo>
                  <a:lnTo>
                    <a:pt x="1129" y="879"/>
                  </a:lnTo>
                  <a:lnTo>
                    <a:pt x="812" y="889"/>
                  </a:lnTo>
                  <a:lnTo>
                    <a:pt x="665" y="891"/>
                  </a:lnTo>
                  <a:close/>
                </a:path>
              </a:pathLst>
            </a:custGeom>
            <a:solidFill>
              <a:srgbClr val="D3E4E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48" name="Freeform 12"/>
            <p:cNvSpPr>
              <a:spLocks/>
            </p:cNvSpPr>
            <p:nvPr/>
          </p:nvSpPr>
          <p:spPr bwMode="auto">
            <a:xfrm>
              <a:off x="4421" y="2358"/>
              <a:ext cx="675" cy="198"/>
            </a:xfrm>
            <a:custGeom>
              <a:avLst/>
              <a:gdLst>
                <a:gd name="T0" fmla="*/ 1626 w 2024"/>
                <a:gd name="T1" fmla="*/ 0 h 595"/>
                <a:gd name="T2" fmla="*/ 239 w 2024"/>
                <a:gd name="T3" fmla="*/ 0 h 595"/>
                <a:gd name="T4" fmla="*/ 176 w 2024"/>
                <a:gd name="T5" fmla="*/ 2 h 595"/>
                <a:gd name="T6" fmla="*/ 82 w 2024"/>
                <a:gd name="T7" fmla="*/ 15 h 595"/>
                <a:gd name="T8" fmla="*/ 38 w 2024"/>
                <a:gd name="T9" fmla="*/ 33 h 595"/>
                <a:gd name="T10" fmla="*/ 17 w 2024"/>
                <a:gd name="T11" fmla="*/ 48 h 595"/>
                <a:gd name="T12" fmla="*/ 4 w 2024"/>
                <a:gd name="T13" fmla="*/ 65 h 595"/>
                <a:gd name="T14" fmla="*/ 0 w 2024"/>
                <a:gd name="T15" fmla="*/ 84 h 595"/>
                <a:gd name="T16" fmla="*/ 6 w 2024"/>
                <a:gd name="T17" fmla="*/ 115 h 595"/>
                <a:gd name="T18" fmla="*/ 36 w 2024"/>
                <a:gd name="T19" fmla="*/ 163 h 595"/>
                <a:gd name="T20" fmla="*/ 87 w 2024"/>
                <a:gd name="T21" fmla="*/ 215 h 595"/>
                <a:gd name="T22" fmla="*/ 154 w 2024"/>
                <a:gd name="T23" fmla="*/ 271 h 595"/>
                <a:gd name="T24" fmla="*/ 277 w 2024"/>
                <a:gd name="T25" fmla="*/ 354 h 595"/>
                <a:gd name="T26" fmla="*/ 464 w 2024"/>
                <a:gd name="T27" fmla="*/ 458 h 595"/>
                <a:gd name="T28" fmla="*/ 645 w 2024"/>
                <a:gd name="T29" fmla="*/ 541 h 595"/>
                <a:gd name="T30" fmla="*/ 756 w 2024"/>
                <a:gd name="T31" fmla="*/ 580 h 595"/>
                <a:gd name="T32" fmla="*/ 814 w 2024"/>
                <a:gd name="T33" fmla="*/ 595 h 595"/>
                <a:gd name="T34" fmla="*/ 834 w 2024"/>
                <a:gd name="T35" fmla="*/ 595 h 595"/>
                <a:gd name="T36" fmla="*/ 915 w 2024"/>
                <a:gd name="T37" fmla="*/ 589 h 595"/>
                <a:gd name="T38" fmla="*/ 1269 w 2024"/>
                <a:gd name="T39" fmla="*/ 533 h 595"/>
                <a:gd name="T40" fmla="*/ 1893 w 2024"/>
                <a:gd name="T41" fmla="*/ 422 h 595"/>
                <a:gd name="T42" fmla="*/ 2024 w 2024"/>
                <a:gd name="T43" fmla="*/ 398 h 595"/>
                <a:gd name="T44" fmla="*/ 1626 w 2024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24" h="595">
                  <a:moveTo>
                    <a:pt x="1626" y="0"/>
                  </a:moveTo>
                  <a:lnTo>
                    <a:pt x="239" y="0"/>
                  </a:lnTo>
                  <a:lnTo>
                    <a:pt x="176" y="2"/>
                  </a:lnTo>
                  <a:lnTo>
                    <a:pt x="82" y="15"/>
                  </a:lnTo>
                  <a:lnTo>
                    <a:pt x="38" y="33"/>
                  </a:lnTo>
                  <a:lnTo>
                    <a:pt x="17" y="48"/>
                  </a:lnTo>
                  <a:lnTo>
                    <a:pt x="4" y="65"/>
                  </a:lnTo>
                  <a:lnTo>
                    <a:pt x="0" y="84"/>
                  </a:lnTo>
                  <a:lnTo>
                    <a:pt x="6" y="115"/>
                  </a:lnTo>
                  <a:lnTo>
                    <a:pt x="36" y="163"/>
                  </a:lnTo>
                  <a:lnTo>
                    <a:pt x="87" y="215"/>
                  </a:lnTo>
                  <a:lnTo>
                    <a:pt x="154" y="271"/>
                  </a:lnTo>
                  <a:lnTo>
                    <a:pt x="277" y="354"/>
                  </a:lnTo>
                  <a:lnTo>
                    <a:pt x="464" y="458"/>
                  </a:lnTo>
                  <a:lnTo>
                    <a:pt x="645" y="541"/>
                  </a:lnTo>
                  <a:lnTo>
                    <a:pt x="756" y="580"/>
                  </a:lnTo>
                  <a:lnTo>
                    <a:pt x="814" y="595"/>
                  </a:lnTo>
                  <a:lnTo>
                    <a:pt x="834" y="595"/>
                  </a:lnTo>
                  <a:lnTo>
                    <a:pt x="915" y="589"/>
                  </a:lnTo>
                  <a:lnTo>
                    <a:pt x="1269" y="533"/>
                  </a:lnTo>
                  <a:lnTo>
                    <a:pt x="1893" y="422"/>
                  </a:lnTo>
                  <a:lnTo>
                    <a:pt x="2024" y="398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rgbClr val="B6CDD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49" name="Freeform 13"/>
            <p:cNvSpPr>
              <a:spLocks/>
            </p:cNvSpPr>
            <p:nvPr/>
          </p:nvSpPr>
          <p:spPr bwMode="auto">
            <a:xfrm>
              <a:off x="1792" y="1632"/>
              <a:ext cx="4096" cy="991"/>
            </a:xfrm>
            <a:custGeom>
              <a:avLst/>
              <a:gdLst>
                <a:gd name="T0" fmla="*/ 7891 w 12289"/>
                <a:gd name="T1" fmla="*/ 17 h 2974"/>
                <a:gd name="T2" fmla="*/ 5816 w 12289"/>
                <a:gd name="T3" fmla="*/ 178 h 2974"/>
                <a:gd name="T4" fmla="*/ 4544 w 12289"/>
                <a:gd name="T5" fmla="*/ 359 h 2974"/>
                <a:gd name="T6" fmla="*/ 3419 w 12289"/>
                <a:gd name="T7" fmla="*/ 624 h 2974"/>
                <a:gd name="T8" fmla="*/ 2974 w 12289"/>
                <a:gd name="T9" fmla="*/ 792 h 2974"/>
                <a:gd name="T10" fmla="*/ 2667 w 12289"/>
                <a:gd name="T11" fmla="*/ 908 h 2974"/>
                <a:gd name="T12" fmla="*/ 2359 w 12289"/>
                <a:gd name="T13" fmla="*/ 958 h 2974"/>
                <a:gd name="T14" fmla="*/ 2098 w 12289"/>
                <a:gd name="T15" fmla="*/ 932 h 2974"/>
                <a:gd name="T16" fmla="*/ 1766 w 12289"/>
                <a:gd name="T17" fmla="*/ 784 h 2974"/>
                <a:gd name="T18" fmla="*/ 1200 w 12289"/>
                <a:gd name="T19" fmla="*/ 366 h 2974"/>
                <a:gd name="T20" fmla="*/ 700 w 12289"/>
                <a:gd name="T21" fmla="*/ 109 h 2974"/>
                <a:gd name="T22" fmla="*/ 349 w 12289"/>
                <a:gd name="T23" fmla="*/ 24 h 2974"/>
                <a:gd name="T24" fmla="*/ 0 w 12289"/>
                <a:gd name="T25" fmla="*/ 0 h 2974"/>
                <a:gd name="T26" fmla="*/ 235 w 12289"/>
                <a:gd name="T27" fmla="*/ 703 h 2974"/>
                <a:gd name="T28" fmla="*/ 387 w 12289"/>
                <a:gd name="T29" fmla="*/ 1414 h 2974"/>
                <a:gd name="T30" fmla="*/ 396 w 12289"/>
                <a:gd name="T31" fmla="*/ 1616 h 2974"/>
                <a:gd name="T32" fmla="*/ 735 w 12289"/>
                <a:gd name="T33" fmla="*/ 1698 h 2974"/>
                <a:gd name="T34" fmla="*/ 1483 w 12289"/>
                <a:gd name="T35" fmla="*/ 1739 h 2974"/>
                <a:gd name="T36" fmla="*/ 2685 w 12289"/>
                <a:gd name="T37" fmla="*/ 1631 h 2974"/>
                <a:gd name="T38" fmla="*/ 4828 w 12289"/>
                <a:gd name="T39" fmla="*/ 1208 h 2974"/>
                <a:gd name="T40" fmla="*/ 6448 w 12289"/>
                <a:gd name="T41" fmla="*/ 984 h 2974"/>
                <a:gd name="T42" fmla="*/ 8127 w 12289"/>
                <a:gd name="T43" fmla="*/ 910 h 2974"/>
                <a:gd name="T44" fmla="*/ 8734 w 12289"/>
                <a:gd name="T45" fmla="*/ 948 h 2974"/>
                <a:gd name="T46" fmla="*/ 9359 w 12289"/>
                <a:gd name="T47" fmla="*/ 1088 h 2974"/>
                <a:gd name="T48" fmla="*/ 9845 w 12289"/>
                <a:gd name="T49" fmla="*/ 1272 h 2974"/>
                <a:gd name="T50" fmla="*/ 9628 w 12289"/>
                <a:gd name="T51" fmla="*/ 1639 h 2974"/>
                <a:gd name="T52" fmla="*/ 9518 w 12289"/>
                <a:gd name="T53" fmla="*/ 1942 h 2974"/>
                <a:gd name="T54" fmla="*/ 9517 w 12289"/>
                <a:gd name="T55" fmla="*/ 2060 h 2974"/>
                <a:gd name="T56" fmla="*/ 9615 w 12289"/>
                <a:gd name="T57" fmla="*/ 2489 h 2974"/>
                <a:gd name="T58" fmla="*/ 9822 w 12289"/>
                <a:gd name="T59" fmla="*/ 2833 h 2974"/>
                <a:gd name="T60" fmla="*/ 10076 w 12289"/>
                <a:gd name="T61" fmla="*/ 2945 h 2974"/>
                <a:gd name="T62" fmla="*/ 10385 w 12289"/>
                <a:gd name="T63" fmla="*/ 2819 h 2974"/>
                <a:gd name="T64" fmla="*/ 10126 w 12289"/>
                <a:gd name="T65" fmla="*/ 2580 h 2974"/>
                <a:gd name="T66" fmla="*/ 9942 w 12289"/>
                <a:gd name="T67" fmla="*/ 2226 h 2974"/>
                <a:gd name="T68" fmla="*/ 9919 w 12289"/>
                <a:gd name="T69" fmla="*/ 1974 h 2974"/>
                <a:gd name="T70" fmla="*/ 10138 w 12289"/>
                <a:gd name="T71" fmla="*/ 1541 h 2974"/>
                <a:gd name="T72" fmla="*/ 10506 w 12289"/>
                <a:gd name="T73" fmla="*/ 1585 h 2974"/>
                <a:gd name="T74" fmla="*/ 10851 w 12289"/>
                <a:gd name="T75" fmla="*/ 1692 h 2974"/>
                <a:gd name="T76" fmla="*/ 11208 w 12289"/>
                <a:gd name="T77" fmla="*/ 1653 h 2974"/>
                <a:gd name="T78" fmla="*/ 11574 w 12289"/>
                <a:gd name="T79" fmla="*/ 1478 h 2974"/>
                <a:gd name="T80" fmla="*/ 12023 w 12289"/>
                <a:gd name="T81" fmla="*/ 1239 h 2974"/>
                <a:gd name="T82" fmla="*/ 12289 w 12289"/>
                <a:gd name="T83" fmla="*/ 1188 h 2974"/>
                <a:gd name="T84" fmla="*/ 11268 w 12289"/>
                <a:gd name="T85" fmla="*/ 771 h 2974"/>
                <a:gd name="T86" fmla="*/ 9562 w 12289"/>
                <a:gd name="T87" fmla="*/ 210 h 2974"/>
                <a:gd name="T88" fmla="*/ 8755 w 12289"/>
                <a:gd name="T89" fmla="*/ 21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289" h="2974">
                  <a:moveTo>
                    <a:pt x="8523" y="0"/>
                  </a:moveTo>
                  <a:lnTo>
                    <a:pt x="8376" y="1"/>
                  </a:lnTo>
                  <a:lnTo>
                    <a:pt x="7891" y="17"/>
                  </a:lnTo>
                  <a:lnTo>
                    <a:pt x="7230" y="53"/>
                  </a:lnTo>
                  <a:lnTo>
                    <a:pt x="6448" y="113"/>
                  </a:lnTo>
                  <a:lnTo>
                    <a:pt x="5816" y="178"/>
                  </a:lnTo>
                  <a:lnTo>
                    <a:pt x="5388" y="230"/>
                  </a:lnTo>
                  <a:lnTo>
                    <a:pt x="4962" y="290"/>
                  </a:lnTo>
                  <a:lnTo>
                    <a:pt x="4544" y="359"/>
                  </a:lnTo>
                  <a:lnTo>
                    <a:pt x="4144" y="437"/>
                  </a:lnTo>
                  <a:lnTo>
                    <a:pt x="3766" y="525"/>
                  </a:lnTo>
                  <a:lnTo>
                    <a:pt x="3419" y="624"/>
                  </a:lnTo>
                  <a:lnTo>
                    <a:pt x="3184" y="705"/>
                  </a:lnTo>
                  <a:lnTo>
                    <a:pt x="3040" y="762"/>
                  </a:lnTo>
                  <a:lnTo>
                    <a:pt x="2974" y="792"/>
                  </a:lnTo>
                  <a:lnTo>
                    <a:pt x="2908" y="821"/>
                  </a:lnTo>
                  <a:lnTo>
                    <a:pt x="2784" y="870"/>
                  </a:lnTo>
                  <a:lnTo>
                    <a:pt x="2667" y="908"/>
                  </a:lnTo>
                  <a:lnTo>
                    <a:pt x="2558" y="934"/>
                  </a:lnTo>
                  <a:lnTo>
                    <a:pt x="2456" y="951"/>
                  </a:lnTo>
                  <a:lnTo>
                    <a:pt x="2359" y="958"/>
                  </a:lnTo>
                  <a:lnTo>
                    <a:pt x="2267" y="957"/>
                  </a:lnTo>
                  <a:lnTo>
                    <a:pt x="2181" y="948"/>
                  </a:lnTo>
                  <a:lnTo>
                    <a:pt x="2098" y="932"/>
                  </a:lnTo>
                  <a:lnTo>
                    <a:pt x="2021" y="908"/>
                  </a:lnTo>
                  <a:lnTo>
                    <a:pt x="1908" y="863"/>
                  </a:lnTo>
                  <a:lnTo>
                    <a:pt x="1766" y="784"/>
                  </a:lnTo>
                  <a:lnTo>
                    <a:pt x="1629" y="689"/>
                  </a:lnTo>
                  <a:lnTo>
                    <a:pt x="1423" y="531"/>
                  </a:lnTo>
                  <a:lnTo>
                    <a:pt x="1200" y="366"/>
                  </a:lnTo>
                  <a:lnTo>
                    <a:pt x="1036" y="263"/>
                  </a:lnTo>
                  <a:lnTo>
                    <a:pt x="853" y="169"/>
                  </a:lnTo>
                  <a:lnTo>
                    <a:pt x="700" y="109"/>
                  </a:lnTo>
                  <a:lnTo>
                    <a:pt x="590" y="76"/>
                  </a:lnTo>
                  <a:lnTo>
                    <a:pt x="474" y="47"/>
                  </a:lnTo>
                  <a:lnTo>
                    <a:pt x="349" y="24"/>
                  </a:lnTo>
                  <a:lnTo>
                    <a:pt x="216" y="10"/>
                  </a:lnTo>
                  <a:lnTo>
                    <a:pt x="75" y="1"/>
                  </a:lnTo>
                  <a:lnTo>
                    <a:pt x="0" y="0"/>
                  </a:lnTo>
                  <a:lnTo>
                    <a:pt x="13" y="33"/>
                  </a:lnTo>
                  <a:lnTo>
                    <a:pt x="124" y="343"/>
                  </a:lnTo>
                  <a:lnTo>
                    <a:pt x="235" y="703"/>
                  </a:lnTo>
                  <a:lnTo>
                    <a:pt x="305" y="965"/>
                  </a:lnTo>
                  <a:lnTo>
                    <a:pt x="361" y="1227"/>
                  </a:lnTo>
                  <a:lnTo>
                    <a:pt x="387" y="1414"/>
                  </a:lnTo>
                  <a:lnTo>
                    <a:pt x="396" y="1531"/>
                  </a:lnTo>
                  <a:lnTo>
                    <a:pt x="396" y="1585"/>
                  </a:lnTo>
                  <a:lnTo>
                    <a:pt x="396" y="1616"/>
                  </a:lnTo>
                  <a:lnTo>
                    <a:pt x="393" y="1649"/>
                  </a:lnTo>
                  <a:lnTo>
                    <a:pt x="510" y="1667"/>
                  </a:lnTo>
                  <a:lnTo>
                    <a:pt x="735" y="1698"/>
                  </a:lnTo>
                  <a:lnTo>
                    <a:pt x="955" y="1719"/>
                  </a:lnTo>
                  <a:lnTo>
                    <a:pt x="1169" y="1732"/>
                  </a:lnTo>
                  <a:lnTo>
                    <a:pt x="1483" y="1739"/>
                  </a:lnTo>
                  <a:lnTo>
                    <a:pt x="1890" y="1725"/>
                  </a:lnTo>
                  <a:lnTo>
                    <a:pt x="2289" y="1688"/>
                  </a:lnTo>
                  <a:lnTo>
                    <a:pt x="2685" y="1631"/>
                  </a:lnTo>
                  <a:lnTo>
                    <a:pt x="3285" y="1522"/>
                  </a:lnTo>
                  <a:lnTo>
                    <a:pt x="4132" y="1344"/>
                  </a:lnTo>
                  <a:lnTo>
                    <a:pt x="4828" y="1208"/>
                  </a:lnTo>
                  <a:lnTo>
                    <a:pt x="5329" y="1123"/>
                  </a:lnTo>
                  <a:lnTo>
                    <a:pt x="5867" y="1047"/>
                  </a:lnTo>
                  <a:lnTo>
                    <a:pt x="6448" y="984"/>
                  </a:lnTo>
                  <a:lnTo>
                    <a:pt x="7077" y="938"/>
                  </a:lnTo>
                  <a:lnTo>
                    <a:pt x="7761" y="912"/>
                  </a:lnTo>
                  <a:lnTo>
                    <a:pt x="8127" y="910"/>
                  </a:lnTo>
                  <a:lnTo>
                    <a:pt x="8258" y="912"/>
                  </a:lnTo>
                  <a:lnTo>
                    <a:pt x="8503" y="923"/>
                  </a:lnTo>
                  <a:lnTo>
                    <a:pt x="8734" y="948"/>
                  </a:lnTo>
                  <a:lnTo>
                    <a:pt x="8951" y="984"/>
                  </a:lnTo>
                  <a:lnTo>
                    <a:pt x="9158" y="1031"/>
                  </a:lnTo>
                  <a:lnTo>
                    <a:pt x="9359" y="1088"/>
                  </a:lnTo>
                  <a:lnTo>
                    <a:pt x="9554" y="1155"/>
                  </a:lnTo>
                  <a:lnTo>
                    <a:pt x="9747" y="1230"/>
                  </a:lnTo>
                  <a:lnTo>
                    <a:pt x="9845" y="1272"/>
                  </a:lnTo>
                  <a:lnTo>
                    <a:pt x="9798" y="1339"/>
                  </a:lnTo>
                  <a:lnTo>
                    <a:pt x="9719" y="1466"/>
                  </a:lnTo>
                  <a:lnTo>
                    <a:pt x="9628" y="1639"/>
                  </a:lnTo>
                  <a:lnTo>
                    <a:pt x="9554" y="1817"/>
                  </a:lnTo>
                  <a:lnTo>
                    <a:pt x="9523" y="1925"/>
                  </a:lnTo>
                  <a:lnTo>
                    <a:pt x="9518" y="1942"/>
                  </a:lnTo>
                  <a:lnTo>
                    <a:pt x="9516" y="1961"/>
                  </a:lnTo>
                  <a:lnTo>
                    <a:pt x="9514" y="1981"/>
                  </a:lnTo>
                  <a:lnTo>
                    <a:pt x="9517" y="2060"/>
                  </a:lnTo>
                  <a:lnTo>
                    <a:pt x="9534" y="2213"/>
                  </a:lnTo>
                  <a:lnTo>
                    <a:pt x="9567" y="2355"/>
                  </a:lnTo>
                  <a:lnTo>
                    <a:pt x="9615" y="2489"/>
                  </a:lnTo>
                  <a:lnTo>
                    <a:pt x="9674" y="2613"/>
                  </a:lnTo>
                  <a:lnTo>
                    <a:pt x="9745" y="2728"/>
                  </a:lnTo>
                  <a:lnTo>
                    <a:pt x="9822" y="2833"/>
                  </a:lnTo>
                  <a:lnTo>
                    <a:pt x="9909" y="2930"/>
                  </a:lnTo>
                  <a:lnTo>
                    <a:pt x="9953" y="2974"/>
                  </a:lnTo>
                  <a:lnTo>
                    <a:pt x="10076" y="2945"/>
                  </a:lnTo>
                  <a:lnTo>
                    <a:pt x="10313" y="2881"/>
                  </a:lnTo>
                  <a:lnTo>
                    <a:pt x="10429" y="2846"/>
                  </a:lnTo>
                  <a:lnTo>
                    <a:pt x="10385" y="2819"/>
                  </a:lnTo>
                  <a:lnTo>
                    <a:pt x="10296" y="2751"/>
                  </a:lnTo>
                  <a:lnTo>
                    <a:pt x="10210" y="2672"/>
                  </a:lnTo>
                  <a:lnTo>
                    <a:pt x="10126" y="2580"/>
                  </a:lnTo>
                  <a:lnTo>
                    <a:pt x="10051" y="2475"/>
                  </a:lnTo>
                  <a:lnTo>
                    <a:pt x="9989" y="2357"/>
                  </a:lnTo>
                  <a:lnTo>
                    <a:pt x="9942" y="2226"/>
                  </a:lnTo>
                  <a:lnTo>
                    <a:pt x="9916" y="2080"/>
                  </a:lnTo>
                  <a:lnTo>
                    <a:pt x="9912" y="2003"/>
                  </a:lnTo>
                  <a:lnTo>
                    <a:pt x="9919" y="1974"/>
                  </a:lnTo>
                  <a:lnTo>
                    <a:pt x="9956" y="1872"/>
                  </a:lnTo>
                  <a:lnTo>
                    <a:pt x="10027" y="1724"/>
                  </a:lnTo>
                  <a:lnTo>
                    <a:pt x="10138" y="1541"/>
                  </a:lnTo>
                  <a:lnTo>
                    <a:pt x="10213" y="1440"/>
                  </a:lnTo>
                  <a:lnTo>
                    <a:pt x="10357" y="1511"/>
                  </a:lnTo>
                  <a:lnTo>
                    <a:pt x="10506" y="1585"/>
                  </a:lnTo>
                  <a:lnTo>
                    <a:pt x="10580" y="1620"/>
                  </a:lnTo>
                  <a:lnTo>
                    <a:pt x="10720" y="1667"/>
                  </a:lnTo>
                  <a:lnTo>
                    <a:pt x="10851" y="1692"/>
                  </a:lnTo>
                  <a:lnTo>
                    <a:pt x="10976" y="1696"/>
                  </a:lnTo>
                  <a:lnTo>
                    <a:pt x="11094" y="1682"/>
                  </a:lnTo>
                  <a:lnTo>
                    <a:pt x="11208" y="1653"/>
                  </a:lnTo>
                  <a:lnTo>
                    <a:pt x="11316" y="1613"/>
                  </a:lnTo>
                  <a:lnTo>
                    <a:pt x="11421" y="1562"/>
                  </a:lnTo>
                  <a:lnTo>
                    <a:pt x="11574" y="1478"/>
                  </a:lnTo>
                  <a:lnTo>
                    <a:pt x="11772" y="1359"/>
                  </a:lnTo>
                  <a:lnTo>
                    <a:pt x="11922" y="1282"/>
                  </a:lnTo>
                  <a:lnTo>
                    <a:pt x="12023" y="1239"/>
                  </a:lnTo>
                  <a:lnTo>
                    <a:pt x="12127" y="1207"/>
                  </a:lnTo>
                  <a:lnTo>
                    <a:pt x="12235" y="1190"/>
                  </a:lnTo>
                  <a:lnTo>
                    <a:pt x="12289" y="1188"/>
                  </a:lnTo>
                  <a:lnTo>
                    <a:pt x="12155" y="1123"/>
                  </a:lnTo>
                  <a:lnTo>
                    <a:pt x="11765" y="961"/>
                  </a:lnTo>
                  <a:lnTo>
                    <a:pt x="11268" y="771"/>
                  </a:lnTo>
                  <a:lnTo>
                    <a:pt x="10708" y="571"/>
                  </a:lnTo>
                  <a:lnTo>
                    <a:pt x="10125" y="378"/>
                  </a:lnTo>
                  <a:lnTo>
                    <a:pt x="9562" y="210"/>
                  </a:lnTo>
                  <a:lnTo>
                    <a:pt x="9180" y="109"/>
                  </a:lnTo>
                  <a:lnTo>
                    <a:pt x="8952" y="57"/>
                  </a:lnTo>
                  <a:lnTo>
                    <a:pt x="8755" y="21"/>
                  </a:lnTo>
                  <a:lnTo>
                    <a:pt x="8590" y="2"/>
                  </a:lnTo>
                  <a:lnTo>
                    <a:pt x="8523" y="0"/>
                  </a:lnTo>
                  <a:close/>
                </a:path>
              </a:pathLst>
            </a:custGeom>
            <a:solidFill>
              <a:srgbClr val="9CC0E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50" name="Freeform 14"/>
            <p:cNvSpPr>
              <a:spLocks/>
            </p:cNvSpPr>
            <p:nvPr/>
          </p:nvSpPr>
          <p:spPr bwMode="auto">
            <a:xfrm>
              <a:off x="5426" y="2028"/>
              <a:ext cx="132" cy="132"/>
            </a:xfrm>
            <a:custGeom>
              <a:avLst/>
              <a:gdLst>
                <a:gd name="T0" fmla="*/ 198 w 396"/>
                <a:gd name="T1" fmla="*/ 0 h 397"/>
                <a:gd name="T2" fmla="*/ 218 w 396"/>
                <a:gd name="T3" fmla="*/ 2 h 397"/>
                <a:gd name="T4" fmla="*/ 257 w 396"/>
                <a:gd name="T5" fmla="*/ 9 h 397"/>
                <a:gd name="T6" fmla="*/ 292 w 396"/>
                <a:gd name="T7" fmla="*/ 25 h 397"/>
                <a:gd name="T8" fmla="*/ 324 w 396"/>
                <a:gd name="T9" fmla="*/ 46 h 397"/>
                <a:gd name="T10" fmla="*/ 351 w 396"/>
                <a:gd name="T11" fmla="*/ 72 h 397"/>
                <a:gd name="T12" fmla="*/ 373 w 396"/>
                <a:gd name="T13" fmla="*/ 104 h 397"/>
                <a:gd name="T14" fmla="*/ 387 w 396"/>
                <a:gd name="T15" fmla="*/ 140 h 397"/>
                <a:gd name="T16" fmla="*/ 396 w 396"/>
                <a:gd name="T17" fmla="*/ 179 h 397"/>
                <a:gd name="T18" fmla="*/ 396 w 396"/>
                <a:gd name="T19" fmla="*/ 199 h 397"/>
                <a:gd name="T20" fmla="*/ 396 w 396"/>
                <a:gd name="T21" fmla="*/ 219 h 397"/>
                <a:gd name="T22" fmla="*/ 387 w 396"/>
                <a:gd name="T23" fmla="*/ 258 h 397"/>
                <a:gd name="T24" fmla="*/ 373 w 396"/>
                <a:gd name="T25" fmla="*/ 294 h 397"/>
                <a:gd name="T26" fmla="*/ 351 w 396"/>
                <a:gd name="T27" fmla="*/ 325 h 397"/>
                <a:gd name="T28" fmla="*/ 324 w 396"/>
                <a:gd name="T29" fmla="*/ 351 h 397"/>
                <a:gd name="T30" fmla="*/ 292 w 396"/>
                <a:gd name="T31" fmla="*/ 373 h 397"/>
                <a:gd name="T32" fmla="*/ 257 w 396"/>
                <a:gd name="T33" fmla="*/ 389 h 397"/>
                <a:gd name="T34" fmla="*/ 218 w 396"/>
                <a:gd name="T35" fmla="*/ 396 h 397"/>
                <a:gd name="T36" fmla="*/ 198 w 396"/>
                <a:gd name="T37" fmla="*/ 397 h 397"/>
                <a:gd name="T38" fmla="*/ 177 w 396"/>
                <a:gd name="T39" fmla="*/ 396 h 397"/>
                <a:gd name="T40" fmla="*/ 139 w 396"/>
                <a:gd name="T41" fmla="*/ 389 h 397"/>
                <a:gd name="T42" fmla="*/ 103 w 396"/>
                <a:gd name="T43" fmla="*/ 373 h 397"/>
                <a:gd name="T44" fmla="*/ 72 w 396"/>
                <a:gd name="T45" fmla="*/ 351 h 397"/>
                <a:gd name="T46" fmla="*/ 44 w 396"/>
                <a:gd name="T47" fmla="*/ 325 h 397"/>
                <a:gd name="T48" fmla="*/ 23 w 396"/>
                <a:gd name="T49" fmla="*/ 294 h 397"/>
                <a:gd name="T50" fmla="*/ 8 w 396"/>
                <a:gd name="T51" fmla="*/ 258 h 397"/>
                <a:gd name="T52" fmla="*/ 0 w 396"/>
                <a:gd name="T53" fmla="*/ 219 h 397"/>
                <a:gd name="T54" fmla="*/ 0 w 396"/>
                <a:gd name="T55" fmla="*/ 199 h 397"/>
                <a:gd name="T56" fmla="*/ 0 w 396"/>
                <a:gd name="T57" fmla="*/ 179 h 397"/>
                <a:gd name="T58" fmla="*/ 8 w 396"/>
                <a:gd name="T59" fmla="*/ 140 h 397"/>
                <a:gd name="T60" fmla="*/ 23 w 396"/>
                <a:gd name="T61" fmla="*/ 104 h 397"/>
                <a:gd name="T62" fmla="*/ 44 w 396"/>
                <a:gd name="T63" fmla="*/ 72 h 397"/>
                <a:gd name="T64" fmla="*/ 72 w 396"/>
                <a:gd name="T65" fmla="*/ 46 h 397"/>
                <a:gd name="T66" fmla="*/ 103 w 396"/>
                <a:gd name="T67" fmla="*/ 25 h 397"/>
                <a:gd name="T68" fmla="*/ 139 w 396"/>
                <a:gd name="T69" fmla="*/ 9 h 397"/>
                <a:gd name="T70" fmla="*/ 177 w 396"/>
                <a:gd name="T71" fmla="*/ 2 h 397"/>
                <a:gd name="T72" fmla="*/ 198 w 396"/>
                <a:gd name="T73" fmla="*/ 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7">
                  <a:moveTo>
                    <a:pt x="198" y="0"/>
                  </a:moveTo>
                  <a:lnTo>
                    <a:pt x="218" y="2"/>
                  </a:lnTo>
                  <a:lnTo>
                    <a:pt x="257" y="9"/>
                  </a:lnTo>
                  <a:lnTo>
                    <a:pt x="292" y="25"/>
                  </a:lnTo>
                  <a:lnTo>
                    <a:pt x="324" y="46"/>
                  </a:lnTo>
                  <a:lnTo>
                    <a:pt x="351" y="72"/>
                  </a:lnTo>
                  <a:lnTo>
                    <a:pt x="373" y="104"/>
                  </a:lnTo>
                  <a:lnTo>
                    <a:pt x="387" y="140"/>
                  </a:lnTo>
                  <a:lnTo>
                    <a:pt x="396" y="179"/>
                  </a:lnTo>
                  <a:lnTo>
                    <a:pt x="396" y="199"/>
                  </a:lnTo>
                  <a:lnTo>
                    <a:pt x="396" y="219"/>
                  </a:lnTo>
                  <a:lnTo>
                    <a:pt x="387" y="258"/>
                  </a:lnTo>
                  <a:lnTo>
                    <a:pt x="373" y="294"/>
                  </a:lnTo>
                  <a:lnTo>
                    <a:pt x="351" y="325"/>
                  </a:lnTo>
                  <a:lnTo>
                    <a:pt x="324" y="351"/>
                  </a:lnTo>
                  <a:lnTo>
                    <a:pt x="292" y="373"/>
                  </a:lnTo>
                  <a:lnTo>
                    <a:pt x="257" y="389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77" y="396"/>
                  </a:lnTo>
                  <a:lnTo>
                    <a:pt x="139" y="389"/>
                  </a:lnTo>
                  <a:lnTo>
                    <a:pt x="103" y="373"/>
                  </a:lnTo>
                  <a:lnTo>
                    <a:pt x="72" y="351"/>
                  </a:lnTo>
                  <a:lnTo>
                    <a:pt x="44" y="325"/>
                  </a:lnTo>
                  <a:lnTo>
                    <a:pt x="23" y="294"/>
                  </a:lnTo>
                  <a:lnTo>
                    <a:pt x="8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8" y="140"/>
                  </a:lnTo>
                  <a:lnTo>
                    <a:pt x="23" y="104"/>
                  </a:lnTo>
                  <a:lnTo>
                    <a:pt x="44" y="72"/>
                  </a:lnTo>
                  <a:lnTo>
                    <a:pt x="72" y="46"/>
                  </a:lnTo>
                  <a:lnTo>
                    <a:pt x="103" y="25"/>
                  </a:lnTo>
                  <a:lnTo>
                    <a:pt x="139" y="9"/>
                  </a:lnTo>
                  <a:lnTo>
                    <a:pt x="177" y="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3F3F5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51" name="Freeform 15"/>
            <p:cNvSpPr>
              <a:spLocks/>
            </p:cNvSpPr>
            <p:nvPr/>
          </p:nvSpPr>
          <p:spPr bwMode="auto">
            <a:xfrm>
              <a:off x="1792" y="1632"/>
              <a:ext cx="667" cy="1057"/>
            </a:xfrm>
            <a:custGeom>
              <a:avLst/>
              <a:gdLst>
                <a:gd name="T0" fmla="*/ 1982 w 2000"/>
                <a:gd name="T1" fmla="*/ 2255 h 3170"/>
                <a:gd name="T2" fmla="*/ 1915 w 2000"/>
                <a:gd name="T3" fmla="*/ 2204 h 3170"/>
                <a:gd name="T4" fmla="*/ 1813 w 2000"/>
                <a:gd name="T5" fmla="*/ 2108 h 3170"/>
                <a:gd name="T6" fmla="*/ 1748 w 2000"/>
                <a:gd name="T7" fmla="*/ 2033 h 3170"/>
                <a:gd name="T8" fmla="*/ 1691 w 2000"/>
                <a:gd name="T9" fmla="*/ 1950 h 3170"/>
                <a:gd name="T10" fmla="*/ 1642 w 2000"/>
                <a:gd name="T11" fmla="*/ 1856 h 3170"/>
                <a:gd name="T12" fmla="*/ 1607 w 2000"/>
                <a:gd name="T13" fmla="*/ 1754 h 3170"/>
                <a:gd name="T14" fmla="*/ 1587 w 2000"/>
                <a:gd name="T15" fmla="*/ 1644 h 3170"/>
                <a:gd name="T16" fmla="*/ 1586 w 2000"/>
                <a:gd name="T17" fmla="*/ 1585 h 3170"/>
                <a:gd name="T18" fmla="*/ 1587 w 2000"/>
                <a:gd name="T19" fmla="*/ 1524 h 3170"/>
                <a:gd name="T20" fmla="*/ 1609 w 2000"/>
                <a:gd name="T21" fmla="*/ 1410 h 3170"/>
                <a:gd name="T22" fmla="*/ 1646 w 2000"/>
                <a:gd name="T23" fmla="*/ 1305 h 3170"/>
                <a:gd name="T24" fmla="*/ 1698 w 2000"/>
                <a:gd name="T25" fmla="*/ 1208 h 3170"/>
                <a:gd name="T26" fmla="*/ 1759 w 2000"/>
                <a:gd name="T27" fmla="*/ 1123 h 3170"/>
                <a:gd name="T28" fmla="*/ 1826 w 2000"/>
                <a:gd name="T29" fmla="*/ 1047 h 3170"/>
                <a:gd name="T30" fmla="*/ 1933 w 2000"/>
                <a:gd name="T31" fmla="*/ 951 h 3170"/>
                <a:gd name="T32" fmla="*/ 2000 w 2000"/>
                <a:gd name="T33" fmla="*/ 900 h 3170"/>
                <a:gd name="T34" fmla="*/ 1949 w 2000"/>
                <a:gd name="T35" fmla="*/ 880 h 3170"/>
                <a:gd name="T36" fmla="*/ 1848 w 2000"/>
                <a:gd name="T37" fmla="*/ 830 h 3170"/>
                <a:gd name="T38" fmla="*/ 1702 w 2000"/>
                <a:gd name="T39" fmla="*/ 741 h 3170"/>
                <a:gd name="T40" fmla="*/ 1417 w 2000"/>
                <a:gd name="T41" fmla="*/ 525 h 3170"/>
                <a:gd name="T42" fmla="*/ 1154 w 2000"/>
                <a:gd name="T43" fmla="*/ 335 h 3170"/>
                <a:gd name="T44" fmla="*/ 1038 w 2000"/>
                <a:gd name="T45" fmla="*/ 264 h 3170"/>
                <a:gd name="T46" fmla="*/ 913 w 2000"/>
                <a:gd name="T47" fmla="*/ 198 h 3170"/>
                <a:gd name="T48" fmla="*/ 778 w 2000"/>
                <a:gd name="T49" fmla="*/ 138 h 3170"/>
                <a:gd name="T50" fmla="*/ 631 w 2000"/>
                <a:gd name="T51" fmla="*/ 87 h 3170"/>
                <a:gd name="T52" fmla="*/ 471 w 2000"/>
                <a:gd name="T53" fmla="*/ 46 h 3170"/>
                <a:gd name="T54" fmla="*/ 295 w 2000"/>
                <a:gd name="T55" fmla="*/ 17 h 3170"/>
                <a:gd name="T56" fmla="*/ 104 w 2000"/>
                <a:gd name="T57" fmla="*/ 1 h 3170"/>
                <a:gd name="T58" fmla="*/ 0 w 2000"/>
                <a:gd name="T59" fmla="*/ 0 h 3170"/>
                <a:gd name="T60" fmla="*/ 13 w 2000"/>
                <a:gd name="T61" fmla="*/ 33 h 3170"/>
                <a:gd name="T62" fmla="*/ 124 w 2000"/>
                <a:gd name="T63" fmla="*/ 343 h 3170"/>
                <a:gd name="T64" fmla="*/ 235 w 2000"/>
                <a:gd name="T65" fmla="*/ 703 h 3170"/>
                <a:gd name="T66" fmla="*/ 305 w 2000"/>
                <a:gd name="T67" fmla="*/ 965 h 3170"/>
                <a:gd name="T68" fmla="*/ 361 w 2000"/>
                <a:gd name="T69" fmla="*/ 1227 h 3170"/>
                <a:gd name="T70" fmla="*/ 387 w 2000"/>
                <a:gd name="T71" fmla="*/ 1414 h 3170"/>
                <a:gd name="T72" fmla="*/ 396 w 2000"/>
                <a:gd name="T73" fmla="*/ 1531 h 3170"/>
                <a:gd name="T74" fmla="*/ 396 w 2000"/>
                <a:gd name="T75" fmla="*/ 1585 h 3170"/>
                <a:gd name="T76" fmla="*/ 396 w 2000"/>
                <a:gd name="T77" fmla="*/ 1639 h 3170"/>
                <a:gd name="T78" fmla="*/ 387 w 2000"/>
                <a:gd name="T79" fmla="*/ 1755 h 3170"/>
                <a:gd name="T80" fmla="*/ 361 w 2000"/>
                <a:gd name="T81" fmla="*/ 1942 h 3170"/>
                <a:gd name="T82" fmla="*/ 305 w 2000"/>
                <a:gd name="T83" fmla="*/ 2204 h 3170"/>
                <a:gd name="T84" fmla="*/ 235 w 2000"/>
                <a:gd name="T85" fmla="*/ 2466 h 3170"/>
                <a:gd name="T86" fmla="*/ 124 w 2000"/>
                <a:gd name="T87" fmla="*/ 2826 h 3170"/>
                <a:gd name="T88" fmla="*/ 13 w 2000"/>
                <a:gd name="T89" fmla="*/ 3138 h 3170"/>
                <a:gd name="T90" fmla="*/ 0 w 2000"/>
                <a:gd name="T91" fmla="*/ 3170 h 3170"/>
                <a:gd name="T92" fmla="*/ 101 w 2000"/>
                <a:gd name="T93" fmla="*/ 3168 h 3170"/>
                <a:gd name="T94" fmla="*/ 291 w 2000"/>
                <a:gd name="T95" fmla="*/ 3153 h 3170"/>
                <a:gd name="T96" fmla="*/ 464 w 2000"/>
                <a:gd name="T97" fmla="*/ 3124 h 3170"/>
                <a:gd name="T98" fmla="*/ 622 w 2000"/>
                <a:gd name="T99" fmla="*/ 3082 h 3170"/>
                <a:gd name="T100" fmla="*/ 768 w 2000"/>
                <a:gd name="T101" fmla="*/ 3030 h 3170"/>
                <a:gd name="T102" fmla="*/ 903 w 2000"/>
                <a:gd name="T103" fmla="*/ 2971 h 3170"/>
                <a:gd name="T104" fmla="*/ 1027 w 2000"/>
                <a:gd name="T105" fmla="*/ 2904 h 3170"/>
                <a:gd name="T106" fmla="*/ 1144 w 2000"/>
                <a:gd name="T107" fmla="*/ 2832 h 3170"/>
                <a:gd name="T108" fmla="*/ 1407 w 2000"/>
                <a:gd name="T109" fmla="*/ 2640 h 3170"/>
                <a:gd name="T110" fmla="*/ 1691 w 2000"/>
                <a:gd name="T111" fmla="*/ 2420 h 3170"/>
                <a:gd name="T112" fmla="*/ 1833 w 2000"/>
                <a:gd name="T113" fmla="*/ 2328 h 3170"/>
                <a:gd name="T114" fmla="*/ 1931 w 2000"/>
                <a:gd name="T115" fmla="*/ 2276 h 3170"/>
                <a:gd name="T116" fmla="*/ 1982 w 2000"/>
                <a:gd name="T117" fmla="*/ 2255 h 3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0" h="3170">
                  <a:moveTo>
                    <a:pt x="1982" y="2255"/>
                  </a:moveTo>
                  <a:lnTo>
                    <a:pt x="1915" y="2204"/>
                  </a:lnTo>
                  <a:lnTo>
                    <a:pt x="1813" y="2108"/>
                  </a:lnTo>
                  <a:lnTo>
                    <a:pt x="1748" y="2033"/>
                  </a:lnTo>
                  <a:lnTo>
                    <a:pt x="1691" y="1950"/>
                  </a:lnTo>
                  <a:lnTo>
                    <a:pt x="1642" y="1856"/>
                  </a:lnTo>
                  <a:lnTo>
                    <a:pt x="1607" y="1754"/>
                  </a:lnTo>
                  <a:lnTo>
                    <a:pt x="1587" y="1644"/>
                  </a:lnTo>
                  <a:lnTo>
                    <a:pt x="1586" y="1585"/>
                  </a:lnTo>
                  <a:lnTo>
                    <a:pt x="1587" y="1524"/>
                  </a:lnTo>
                  <a:lnTo>
                    <a:pt x="1609" y="1410"/>
                  </a:lnTo>
                  <a:lnTo>
                    <a:pt x="1646" y="1305"/>
                  </a:lnTo>
                  <a:lnTo>
                    <a:pt x="1698" y="1208"/>
                  </a:lnTo>
                  <a:lnTo>
                    <a:pt x="1759" y="1123"/>
                  </a:lnTo>
                  <a:lnTo>
                    <a:pt x="1826" y="1047"/>
                  </a:lnTo>
                  <a:lnTo>
                    <a:pt x="1933" y="951"/>
                  </a:lnTo>
                  <a:lnTo>
                    <a:pt x="2000" y="900"/>
                  </a:lnTo>
                  <a:lnTo>
                    <a:pt x="1949" y="880"/>
                  </a:lnTo>
                  <a:lnTo>
                    <a:pt x="1848" y="830"/>
                  </a:lnTo>
                  <a:lnTo>
                    <a:pt x="1702" y="741"/>
                  </a:lnTo>
                  <a:lnTo>
                    <a:pt x="1417" y="525"/>
                  </a:lnTo>
                  <a:lnTo>
                    <a:pt x="1154" y="335"/>
                  </a:lnTo>
                  <a:lnTo>
                    <a:pt x="1038" y="264"/>
                  </a:lnTo>
                  <a:lnTo>
                    <a:pt x="913" y="198"/>
                  </a:lnTo>
                  <a:lnTo>
                    <a:pt x="778" y="138"/>
                  </a:lnTo>
                  <a:lnTo>
                    <a:pt x="631" y="87"/>
                  </a:lnTo>
                  <a:lnTo>
                    <a:pt x="471" y="46"/>
                  </a:lnTo>
                  <a:lnTo>
                    <a:pt x="295" y="17"/>
                  </a:lnTo>
                  <a:lnTo>
                    <a:pt x="104" y="1"/>
                  </a:lnTo>
                  <a:lnTo>
                    <a:pt x="0" y="0"/>
                  </a:lnTo>
                  <a:lnTo>
                    <a:pt x="13" y="33"/>
                  </a:lnTo>
                  <a:lnTo>
                    <a:pt x="124" y="343"/>
                  </a:lnTo>
                  <a:lnTo>
                    <a:pt x="235" y="703"/>
                  </a:lnTo>
                  <a:lnTo>
                    <a:pt x="305" y="965"/>
                  </a:lnTo>
                  <a:lnTo>
                    <a:pt x="361" y="1227"/>
                  </a:lnTo>
                  <a:lnTo>
                    <a:pt x="387" y="1414"/>
                  </a:lnTo>
                  <a:lnTo>
                    <a:pt x="396" y="1531"/>
                  </a:lnTo>
                  <a:lnTo>
                    <a:pt x="396" y="1585"/>
                  </a:lnTo>
                  <a:lnTo>
                    <a:pt x="396" y="1639"/>
                  </a:lnTo>
                  <a:lnTo>
                    <a:pt x="387" y="1755"/>
                  </a:lnTo>
                  <a:lnTo>
                    <a:pt x="361" y="1942"/>
                  </a:lnTo>
                  <a:lnTo>
                    <a:pt x="305" y="2204"/>
                  </a:lnTo>
                  <a:lnTo>
                    <a:pt x="235" y="2466"/>
                  </a:lnTo>
                  <a:lnTo>
                    <a:pt x="124" y="2826"/>
                  </a:lnTo>
                  <a:lnTo>
                    <a:pt x="13" y="3138"/>
                  </a:lnTo>
                  <a:lnTo>
                    <a:pt x="0" y="3170"/>
                  </a:lnTo>
                  <a:lnTo>
                    <a:pt x="101" y="3168"/>
                  </a:lnTo>
                  <a:lnTo>
                    <a:pt x="291" y="3153"/>
                  </a:lnTo>
                  <a:lnTo>
                    <a:pt x="464" y="3124"/>
                  </a:lnTo>
                  <a:lnTo>
                    <a:pt x="622" y="3082"/>
                  </a:lnTo>
                  <a:lnTo>
                    <a:pt x="768" y="3030"/>
                  </a:lnTo>
                  <a:lnTo>
                    <a:pt x="903" y="2971"/>
                  </a:lnTo>
                  <a:lnTo>
                    <a:pt x="1027" y="2904"/>
                  </a:lnTo>
                  <a:lnTo>
                    <a:pt x="1144" y="2832"/>
                  </a:lnTo>
                  <a:lnTo>
                    <a:pt x="1407" y="2640"/>
                  </a:lnTo>
                  <a:lnTo>
                    <a:pt x="1691" y="2420"/>
                  </a:lnTo>
                  <a:lnTo>
                    <a:pt x="1833" y="2328"/>
                  </a:lnTo>
                  <a:lnTo>
                    <a:pt x="1931" y="2276"/>
                  </a:lnTo>
                  <a:lnTo>
                    <a:pt x="1982" y="2255"/>
                  </a:lnTo>
                  <a:close/>
                </a:path>
              </a:pathLst>
            </a:custGeom>
            <a:solidFill>
              <a:srgbClr val="7C9E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53" name="Group 18"/>
          <p:cNvGrpSpPr>
            <a:grpSpLocks noChangeAspect="1"/>
          </p:cNvGrpSpPr>
          <p:nvPr/>
        </p:nvGrpSpPr>
        <p:grpSpPr bwMode="auto">
          <a:xfrm flipH="1">
            <a:off x="10673378" y="5368590"/>
            <a:ext cx="802706" cy="271619"/>
            <a:chOff x="1792" y="1467"/>
            <a:chExt cx="4096" cy="1386"/>
          </a:xfrm>
        </p:grpSpPr>
        <p:sp>
          <p:nvSpPr>
            <p:cNvPr id="55" name="Freeform 19"/>
            <p:cNvSpPr>
              <a:spLocks/>
            </p:cNvSpPr>
            <p:nvPr/>
          </p:nvSpPr>
          <p:spPr bwMode="auto">
            <a:xfrm>
              <a:off x="4370" y="2524"/>
              <a:ext cx="396" cy="329"/>
            </a:xfrm>
            <a:custGeom>
              <a:avLst/>
              <a:gdLst>
                <a:gd name="T0" fmla="*/ 1188 w 1188"/>
                <a:gd name="T1" fmla="*/ 0 h 989"/>
                <a:gd name="T2" fmla="*/ 1187 w 1188"/>
                <a:gd name="T3" fmla="*/ 73 h 989"/>
                <a:gd name="T4" fmla="*/ 1167 w 1188"/>
                <a:gd name="T5" fmla="*/ 222 h 989"/>
                <a:gd name="T6" fmla="*/ 1125 w 1188"/>
                <a:gd name="T7" fmla="*/ 366 h 989"/>
                <a:gd name="T8" fmla="*/ 1077 w 1188"/>
                <a:gd name="T9" fmla="*/ 470 h 989"/>
                <a:gd name="T10" fmla="*/ 1037 w 1188"/>
                <a:gd name="T11" fmla="*/ 536 h 989"/>
                <a:gd name="T12" fmla="*/ 991 w 1188"/>
                <a:gd name="T13" fmla="*/ 602 h 989"/>
                <a:gd name="T14" fmla="*/ 938 w 1188"/>
                <a:gd name="T15" fmla="*/ 664 h 989"/>
                <a:gd name="T16" fmla="*/ 876 w 1188"/>
                <a:gd name="T17" fmla="*/ 723 h 989"/>
                <a:gd name="T18" fmla="*/ 808 w 1188"/>
                <a:gd name="T19" fmla="*/ 781 h 989"/>
                <a:gd name="T20" fmla="*/ 732 w 1188"/>
                <a:gd name="T21" fmla="*/ 834 h 989"/>
                <a:gd name="T22" fmla="*/ 647 w 1188"/>
                <a:gd name="T23" fmla="*/ 883 h 989"/>
                <a:gd name="T24" fmla="*/ 553 w 1188"/>
                <a:gd name="T25" fmla="*/ 929 h 989"/>
                <a:gd name="T26" fmla="*/ 451 w 1188"/>
                <a:gd name="T27" fmla="*/ 971 h 989"/>
                <a:gd name="T28" fmla="*/ 396 w 1188"/>
                <a:gd name="T29" fmla="*/ 989 h 989"/>
                <a:gd name="T30" fmla="*/ 389 w 1188"/>
                <a:gd name="T31" fmla="*/ 989 h 989"/>
                <a:gd name="T32" fmla="*/ 344 w 1188"/>
                <a:gd name="T33" fmla="*/ 978 h 989"/>
                <a:gd name="T34" fmla="*/ 300 w 1188"/>
                <a:gd name="T35" fmla="*/ 958 h 989"/>
                <a:gd name="T36" fmla="*/ 243 w 1188"/>
                <a:gd name="T37" fmla="*/ 920 h 989"/>
                <a:gd name="T38" fmla="*/ 180 w 1188"/>
                <a:gd name="T39" fmla="*/ 863 h 989"/>
                <a:gd name="T40" fmla="*/ 109 w 1188"/>
                <a:gd name="T41" fmla="*/ 779 h 989"/>
                <a:gd name="T42" fmla="*/ 36 w 1188"/>
                <a:gd name="T43" fmla="*/ 665 h 989"/>
                <a:gd name="T44" fmla="*/ 0 w 1188"/>
                <a:gd name="T45" fmla="*/ 593 h 989"/>
                <a:gd name="T46" fmla="*/ 792 w 1188"/>
                <a:gd name="T47" fmla="*/ 0 h 989"/>
                <a:gd name="T48" fmla="*/ 1188 w 1188"/>
                <a:gd name="T49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88" h="989">
                  <a:moveTo>
                    <a:pt x="1188" y="0"/>
                  </a:moveTo>
                  <a:lnTo>
                    <a:pt x="1187" y="73"/>
                  </a:lnTo>
                  <a:lnTo>
                    <a:pt x="1167" y="222"/>
                  </a:lnTo>
                  <a:lnTo>
                    <a:pt x="1125" y="366"/>
                  </a:lnTo>
                  <a:lnTo>
                    <a:pt x="1077" y="470"/>
                  </a:lnTo>
                  <a:lnTo>
                    <a:pt x="1037" y="536"/>
                  </a:lnTo>
                  <a:lnTo>
                    <a:pt x="991" y="602"/>
                  </a:lnTo>
                  <a:lnTo>
                    <a:pt x="938" y="664"/>
                  </a:lnTo>
                  <a:lnTo>
                    <a:pt x="876" y="723"/>
                  </a:lnTo>
                  <a:lnTo>
                    <a:pt x="808" y="781"/>
                  </a:lnTo>
                  <a:lnTo>
                    <a:pt x="732" y="834"/>
                  </a:lnTo>
                  <a:lnTo>
                    <a:pt x="647" y="883"/>
                  </a:lnTo>
                  <a:lnTo>
                    <a:pt x="553" y="929"/>
                  </a:lnTo>
                  <a:lnTo>
                    <a:pt x="451" y="971"/>
                  </a:lnTo>
                  <a:lnTo>
                    <a:pt x="396" y="989"/>
                  </a:lnTo>
                  <a:lnTo>
                    <a:pt x="389" y="989"/>
                  </a:lnTo>
                  <a:lnTo>
                    <a:pt x="344" y="978"/>
                  </a:lnTo>
                  <a:lnTo>
                    <a:pt x="300" y="958"/>
                  </a:lnTo>
                  <a:lnTo>
                    <a:pt x="243" y="920"/>
                  </a:lnTo>
                  <a:lnTo>
                    <a:pt x="180" y="863"/>
                  </a:lnTo>
                  <a:lnTo>
                    <a:pt x="109" y="779"/>
                  </a:lnTo>
                  <a:lnTo>
                    <a:pt x="36" y="665"/>
                  </a:lnTo>
                  <a:lnTo>
                    <a:pt x="0" y="593"/>
                  </a:lnTo>
                  <a:lnTo>
                    <a:pt x="792" y="0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E6D7A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56" name="Freeform 20"/>
            <p:cNvSpPr>
              <a:spLocks/>
            </p:cNvSpPr>
            <p:nvPr/>
          </p:nvSpPr>
          <p:spPr bwMode="auto">
            <a:xfrm>
              <a:off x="3032" y="2457"/>
              <a:ext cx="744" cy="396"/>
            </a:xfrm>
            <a:custGeom>
              <a:avLst/>
              <a:gdLst>
                <a:gd name="T0" fmla="*/ 844 w 2231"/>
                <a:gd name="T1" fmla="*/ 0 h 1188"/>
                <a:gd name="T2" fmla="*/ 762 w 2231"/>
                <a:gd name="T3" fmla="*/ 19 h 1188"/>
                <a:gd name="T4" fmla="*/ 614 w 2231"/>
                <a:gd name="T5" fmla="*/ 58 h 1188"/>
                <a:gd name="T6" fmla="*/ 484 w 2231"/>
                <a:gd name="T7" fmla="*/ 100 h 1188"/>
                <a:gd name="T8" fmla="*/ 372 w 2231"/>
                <a:gd name="T9" fmla="*/ 143 h 1188"/>
                <a:gd name="T10" fmla="*/ 275 w 2231"/>
                <a:gd name="T11" fmla="*/ 187 h 1188"/>
                <a:gd name="T12" fmla="*/ 195 w 2231"/>
                <a:gd name="T13" fmla="*/ 234 h 1188"/>
                <a:gd name="T14" fmla="*/ 130 w 2231"/>
                <a:gd name="T15" fmla="*/ 281 h 1188"/>
                <a:gd name="T16" fmla="*/ 78 w 2231"/>
                <a:gd name="T17" fmla="*/ 329 h 1188"/>
                <a:gd name="T18" fmla="*/ 40 w 2231"/>
                <a:gd name="T19" fmla="*/ 378 h 1188"/>
                <a:gd name="T20" fmla="*/ 16 w 2231"/>
                <a:gd name="T21" fmla="*/ 427 h 1188"/>
                <a:gd name="T22" fmla="*/ 2 w 2231"/>
                <a:gd name="T23" fmla="*/ 477 h 1188"/>
                <a:gd name="T24" fmla="*/ 0 w 2231"/>
                <a:gd name="T25" fmla="*/ 526 h 1188"/>
                <a:gd name="T26" fmla="*/ 7 w 2231"/>
                <a:gd name="T27" fmla="*/ 575 h 1188"/>
                <a:gd name="T28" fmla="*/ 25 w 2231"/>
                <a:gd name="T29" fmla="*/ 624 h 1188"/>
                <a:gd name="T30" fmla="*/ 65 w 2231"/>
                <a:gd name="T31" fmla="*/ 696 h 1188"/>
                <a:gd name="T32" fmla="*/ 146 w 2231"/>
                <a:gd name="T33" fmla="*/ 789 h 1188"/>
                <a:gd name="T34" fmla="*/ 249 w 2231"/>
                <a:gd name="T35" fmla="*/ 876 h 1188"/>
                <a:gd name="T36" fmla="*/ 369 w 2231"/>
                <a:gd name="T37" fmla="*/ 957 h 1188"/>
                <a:gd name="T38" fmla="*/ 500 w 2231"/>
                <a:gd name="T39" fmla="*/ 1027 h 1188"/>
                <a:gd name="T40" fmla="*/ 634 w 2231"/>
                <a:gd name="T41" fmla="*/ 1088 h 1188"/>
                <a:gd name="T42" fmla="*/ 766 w 2231"/>
                <a:gd name="T43" fmla="*/ 1137 h 1188"/>
                <a:gd name="T44" fmla="*/ 889 w 2231"/>
                <a:gd name="T45" fmla="*/ 1170 h 1188"/>
                <a:gd name="T46" fmla="*/ 997 w 2231"/>
                <a:gd name="T47" fmla="*/ 1187 h 1188"/>
                <a:gd name="T48" fmla="*/ 1043 w 2231"/>
                <a:gd name="T49" fmla="*/ 1188 h 1188"/>
                <a:gd name="T50" fmla="*/ 1062 w 2231"/>
                <a:gd name="T51" fmla="*/ 1188 h 1188"/>
                <a:gd name="T52" fmla="*/ 1109 w 2231"/>
                <a:gd name="T53" fmla="*/ 1175 h 1188"/>
                <a:gd name="T54" fmla="*/ 1197 w 2231"/>
                <a:gd name="T55" fmla="*/ 1137 h 1188"/>
                <a:gd name="T56" fmla="*/ 1341 w 2231"/>
                <a:gd name="T57" fmla="*/ 1053 h 1188"/>
                <a:gd name="T58" fmla="*/ 1507 w 2231"/>
                <a:gd name="T59" fmla="*/ 942 h 1188"/>
                <a:gd name="T60" fmla="*/ 1950 w 2231"/>
                <a:gd name="T61" fmla="*/ 611 h 1188"/>
                <a:gd name="T62" fmla="*/ 2231 w 2231"/>
                <a:gd name="T63" fmla="*/ 396 h 1188"/>
                <a:gd name="T64" fmla="*/ 844 w 2231"/>
                <a:gd name="T65" fmla="*/ 0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31" h="1188">
                  <a:moveTo>
                    <a:pt x="844" y="0"/>
                  </a:moveTo>
                  <a:lnTo>
                    <a:pt x="762" y="19"/>
                  </a:lnTo>
                  <a:lnTo>
                    <a:pt x="614" y="58"/>
                  </a:lnTo>
                  <a:lnTo>
                    <a:pt x="484" y="100"/>
                  </a:lnTo>
                  <a:lnTo>
                    <a:pt x="372" y="143"/>
                  </a:lnTo>
                  <a:lnTo>
                    <a:pt x="275" y="187"/>
                  </a:lnTo>
                  <a:lnTo>
                    <a:pt x="195" y="234"/>
                  </a:lnTo>
                  <a:lnTo>
                    <a:pt x="130" y="281"/>
                  </a:lnTo>
                  <a:lnTo>
                    <a:pt x="78" y="329"/>
                  </a:lnTo>
                  <a:lnTo>
                    <a:pt x="40" y="378"/>
                  </a:lnTo>
                  <a:lnTo>
                    <a:pt x="16" y="427"/>
                  </a:lnTo>
                  <a:lnTo>
                    <a:pt x="2" y="477"/>
                  </a:lnTo>
                  <a:lnTo>
                    <a:pt x="0" y="526"/>
                  </a:lnTo>
                  <a:lnTo>
                    <a:pt x="7" y="575"/>
                  </a:lnTo>
                  <a:lnTo>
                    <a:pt x="25" y="624"/>
                  </a:lnTo>
                  <a:lnTo>
                    <a:pt x="65" y="696"/>
                  </a:lnTo>
                  <a:lnTo>
                    <a:pt x="146" y="789"/>
                  </a:lnTo>
                  <a:lnTo>
                    <a:pt x="249" y="876"/>
                  </a:lnTo>
                  <a:lnTo>
                    <a:pt x="369" y="957"/>
                  </a:lnTo>
                  <a:lnTo>
                    <a:pt x="500" y="1027"/>
                  </a:lnTo>
                  <a:lnTo>
                    <a:pt x="634" y="1088"/>
                  </a:lnTo>
                  <a:lnTo>
                    <a:pt x="766" y="1137"/>
                  </a:lnTo>
                  <a:lnTo>
                    <a:pt x="889" y="1170"/>
                  </a:lnTo>
                  <a:lnTo>
                    <a:pt x="997" y="1187"/>
                  </a:lnTo>
                  <a:lnTo>
                    <a:pt x="1043" y="1188"/>
                  </a:lnTo>
                  <a:lnTo>
                    <a:pt x="1062" y="1188"/>
                  </a:lnTo>
                  <a:lnTo>
                    <a:pt x="1109" y="1175"/>
                  </a:lnTo>
                  <a:lnTo>
                    <a:pt x="1197" y="1137"/>
                  </a:lnTo>
                  <a:lnTo>
                    <a:pt x="1341" y="1053"/>
                  </a:lnTo>
                  <a:lnTo>
                    <a:pt x="1507" y="942"/>
                  </a:lnTo>
                  <a:lnTo>
                    <a:pt x="1950" y="611"/>
                  </a:lnTo>
                  <a:lnTo>
                    <a:pt x="2231" y="396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E6D7A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57" name="Freeform 21"/>
            <p:cNvSpPr>
              <a:spLocks/>
            </p:cNvSpPr>
            <p:nvPr/>
          </p:nvSpPr>
          <p:spPr bwMode="auto">
            <a:xfrm>
              <a:off x="3776" y="1467"/>
              <a:ext cx="990" cy="462"/>
            </a:xfrm>
            <a:custGeom>
              <a:avLst/>
              <a:gdLst>
                <a:gd name="T0" fmla="*/ 2575 w 2971"/>
                <a:gd name="T1" fmla="*/ 0 h 1387"/>
                <a:gd name="T2" fmla="*/ 2506 w 2971"/>
                <a:gd name="T3" fmla="*/ 0 h 1387"/>
                <a:gd name="T4" fmla="*/ 2147 w 2971"/>
                <a:gd name="T5" fmla="*/ 30 h 1387"/>
                <a:gd name="T6" fmla="*/ 1964 w 2971"/>
                <a:gd name="T7" fmla="*/ 56 h 1387"/>
                <a:gd name="T8" fmla="*/ 1761 w 2971"/>
                <a:gd name="T9" fmla="*/ 92 h 1387"/>
                <a:gd name="T10" fmla="*/ 1547 w 2971"/>
                <a:gd name="T11" fmla="*/ 143 h 1387"/>
                <a:gd name="T12" fmla="*/ 1324 w 2971"/>
                <a:gd name="T13" fmla="*/ 207 h 1387"/>
                <a:gd name="T14" fmla="*/ 1099 w 2971"/>
                <a:gd name="T15" fmla="*/ 289 h 1387"/>
                <a:gd name="T16" fmla="*/ 879 w 2971"/>
                <a:gd name="T17" fmla="*/ 392 h 1387"/>
                <a:gd name="T18" fmla="*/ 720 w 2971"/>
                <a:gd name="T19" fmla="*/ 482 h 1387"/>
                <a:gd name="T20" fmla="*/ 618 w 2971"/>
                <a:gd name="T21" fmla="*/ 549 h 1387"/>
                <a:gd name="T22" fmla="*/ 521 w 2971"/>
                <a:gd name="T23" fmla="*/ 622 h 1387"/>
                <a:gd name="T24" fmla="*/ 428 w 2971"/>
                <a:gd name="T25" fmla="*/ 701 h 1387"/>
                <a:gd name="T26" fmla="*/ 341 w 2971"/>
                <a:gd name="T27" fmla="*/ 788 h 1387"/>
                <a:gd name="T28" fmla="*/ 261 w 2971"/>
                <a:gd name="T29" fmla="*/ 880 h 1387"/>
                <a:gd name="T30" fmla="*/ 189 w 2971"/>
                <a:gd name="T31" fmla="*/ 979 h 1387"/>
                <a:gd name="T32" fmla="*/ 122 w 2971"/>
                <a:gd name="T33" fmla="*/ 1086 h 1387"/>
                <a:gd name="T34" fmla="*/ 66 w 2971"/>
                <a:gd name="T35" fmla="*/ 1200 h 1387"/>
                <a:gd name="T36" fmla="*/ 19 w 2971"/>
                <a:gd name="T37" fmla="*/ 1322 h 1387"/>
                <a:gd name="T38" fmla="*/ 0 w 2971"/>
                <a:gd name="T39" fmla="*/ 1387 h 1387"/>
                <a:gd name="T40" fmla="*/ 2971 w 2971"/>
                <a:gd name="T41" fmla="*/ 991 h 1387"/>
                <a:gd name="T42" fmla="*/ 2970 w 2971"/>
                <a:gd name="T43" fmla="*/ 953 h 1387"/>
                <a:gd name="T44" fmla="*/ 2961 w 2971"/>
                <a:gd name="T45" fmla="*/ 874 h 1387"/>
                <a:gd name="T46" fmla="*/ 2935 w 2971"/>
                <a:gd name="T47" fmla="*/ 752 h 1387"/>
                <a:gd name="T48" fmla="*/ 2879 w 2971"/>
                <a:gd name="T49" fmla="*/ 585 h 1387"/>
                <a:gd name="T50" fmla="*/ 2810 w 2971"/>
                <a:gd name="T51" fmla="*/ 422 h 1387"/>
                <a:gd name="T52" fmla="*/ 2699 w 2971"/>
                <a:gd name="T53" fmla="*/ 205 h 1387"/>
                <a:gd name="T54" fmla="*/ 2587 w 2971"/>
                <a:gd name="T55" fmla="*/ 19 h 1387"/>
                <a:gd name="T56" fmla="*/ 2575 w 2971"/>
                <a:gd name="T57" fmla="*/ 0 h 1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71" h="1387">
                  <a:moveTo>
                    <a:pt x="2575" y="0"/>
                  </a:moveTo>
                  <a:lnTo>
                    <a:pt x="2506" y="0"/>
                  </a:lnTo>
                  <a:lnTo>
                    <a:pt x="2147" y="30"/>
                  </a:lnTo>
                  <a:lnTo>
                    <a:pt x="1964" y="56"/>
                  </a:lnTo>
                  <a:lnTo>
                    <a:pt x="1761" y="92"/>
                  </a:lnTo>
                  <a:lnTo>
                    <a:pt x="1547" y="143"/>
                  </a:lnTo>
                  <a:lnTo>
                    <a:pt x="1324" y="207"/>
                  </a:lnTo>
                  <a:lnTo>
                    <a:pt x="1099" y="289"/>
                  </a:lnTo>
                  <a:lnTo>
                    <a:pt x="879" y="392"/>
                  </a:lnTo>
                  <a:lnTo>
                    <a:pt x="720" y="482"/>
                  </a:lnTo>
                  <a:lnTo>
                    <a:pt x="618" y="549"/>
                  </a:lnTo>
                  <a:lnTo>
                    <a:pt x="521" y="622"/>
                  </a:lnTo>
                  <a:lnTo>
                    <a:pt x="428" y="701"/>
                  </a:lnTo>
                  <a:lnTo>
                    <a:pt x="341" y="788"/>
                  </a:lnTo>
                  <a:lnTo>
                    <a:pt x="261" y="880"/>
                  </a:lnTo>
                  <a:lnTo>
                    <a:pt x="189" y="979"/>
                  </a:lnTo>
                  <a:lnTo>
                    <a:pt x="122" y="1086"/>
                  </a:lnTo>
                  <a:lnTo>
                    <a:pt x="66" y="1200"/>
                  </a:lnTo>
                  <a:lnTo>
                    <a:pt x="19" y="1322"/>
                  </a:lnTo>
                  <a:lnTo>
                    <a:pt x="0" y="1387"/>
                  </a:lnTo>
                  <a:lnTo>
                    <a:pt x="2971" y="991"/>
                  </a:lnTo>
                  <a:lnTo>
                    <a:pt x="2970" y="953"/>
                  </a:lnTo>
                  <a:lnTo>
                    <a:pt x="2961" y="874"/>
                  </a:lnTo>
                  <a:lnTo>
                    <a:pt x="2935" y="752"/>
                  </a:lnTo>
                  <a:lnTo>
                    <a:pt x="2879" y="585"/>
                  </a:lnTo>
                  <a:lnTo>
                    <a:pt x="2810" y="422"/>
                  </a:lnTo>
                  <a:lnTo>
                    <a:pt x="2699" y="205"/>
                  </a:lnTo>
                  <a:lnTo>
                    <a:pt x="2587" y="19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rgbClr val="E6D7A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58" name="Freeform 22"/>
            <p:cNvSpPr>
              <a:spLocks/>
            </p:cNvSpPr>
            <p:nvPr/>
          </p:nvSpPr>
          <p:spPr bwMode="auto">
            <a:xfrm>
              <a:off x="2785" y="1665"/>
              <a:ext cx="1056" cy="385"/>
            </a:xfrm>
            <a:custGeom>
              <a:avLst/>
              <a:gdLst>
                <a:gd name="T0" fmla="*/ 2179 w 3168"/>
                <a:gd name="T1" fmla="*/ 0 h 1155"/>
                <a:gd name="T2" fmla="*/ 2130 w 3168"/>
                <a:gd name="T3" fmla="*/ 3 h 1155"/>
                <a:gd name="T4" fmla="*/ 1953 w 3168"/>
                <a:gd name="T5" fmla="*/ 37 h 1155"/>
                <a:gd name="T6" fmla="*/ 1701 w 3168"/>
                <a:gd name="T7" fmla="*/ 102 h 1155"/>
                <a:gd name="T8" fmla="*/ 1397 w 3168"/>
                <a:gd name="T9" fmla="*/ 193 h 1155"/>
                <a:gd name="T10" fmla="*/ 1064 w 3168"/>
                <a:gd name="T11" fmla="*/ 304 h 1155"/>
                <a:gd name="T12" fmla="*/ 724 w 3168"/>
                <a:gd name="T13" fmla="*/ 432 h 1155"/>
                <a:gd name="T14" fmla="*/ 402 w 3168"/>
                <a:gd name="T15" fmla="*/ 572 h 1155"/>
                <a:gd name="T16" fmla="*/ 186 w 3168"/>
                <a:gd name="T17" fmla="*/ 681 h 1155"/>
                <a:gd name="T18" fmla="*/ 56 w 3168"/>
                <a:gd name="T19" fmla="*/ 755 h 1155"/>
                <a:gd name="T20" fmla="*/ 0 w 3168"/>
                <a:gd name="T21" fmla="*/ 792 h 1155"/>
                <a:gd name="T22" fmla="*/ 333 w 3168"/>
                <a:gd name="T23" fmla="*/ 1155 h 1155"/>
                <a:gd name="T24" fmla="*/ 3168 w 3168"/>
                <a:gd name="T25" fmla="*/ 989 h 1155"/>
                <a:gd name="T26" fmla="*/ 3150 w 3168"/>
                <a:gd name="T27" fmla="*/ 959 h 1155"/>
                <a:gd name="T28" fmla="*/ 3020 w 3168"/>
                <a:gd name="T29" fmla="*/ 762 h 1155"/>
                <a:gd name="T30" fmla="*/ 2895 w 3168"/>
                <a:gd name="T31" fmla="*/ 587 h 1155"/>
                <a:gd name="T32" fmla="*/ 2746 w 3168"/>
                <a:gd name="T33" fmla="*/ 402 h 1155"/>
                <a:gd name="T34" fmla="*/ 2625 w 3168"/>
                <a:gd name="T35" fmla="*/ 269 h 1155"/>
                <a:gd name="T36" fmla="*/ 2542 w 3168"/>
                <a:gd name="T37" fmla="*/ 190 h 1155"/>
                <a:gd name="T38" fmla="*/ 2458 w 3168"/>
                <a:gd name="T39" fmla="*/ 121 h 1155"/>
                <a:gd name="T40" fmla="*/ 2375 w 3168"/>
                <a:gd name="T41" fmla="*/ 63 h 1155"/>
                <a:gd name="T42" fmla="*/ 2294 w 3168"/>
                <a:gd name="T43" fmla="*/ 23 h 1155"/>
                <a:gd name="T44" fmla="*/ 2216 w 3168"/>
                <a:gd name="T45" fmla="*/ 1 h 1155"/>
                <a:gd name="T46" fmla="*/ 2179 w 3168"/>
                <a:gd name="T47" fmla="*/ 0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68" h="1155">
                  <a:moveTo>
                    <a:pt x="2179" y="0"/>
                  </a:moveTo>
                  <a:lnTo>
                    <a:pt x="2130" y="3"/>
                  </a:lnTo>
                  <a:lnTo>
                    <a:pt x="1953" y="37"/>
                  </a:lnTo>
                  <a:lnTo>
                    <a:pt x="1701" y="102"/>
                  </a:lnTo>
                  <a:lnTo>
                    <a:pt x="1397" y="193"/>
                  </a:lnTo>
                  <a:lnTo>
                    <a:pt x="1064" y="304"/>
                  </a:lnTo>
                  <a:lnTo>
                    <a:pt x="724" y="432"/>
                  </a:lnTo>
                  <a:lnTo>
                    <a:pt x="402" y="572"/>
                  </a:lnTo>
                  <a:lnTo>
                    <a:pt x="186" y="681"/>
                  </a:lnTo>
                  <a:lnTo>
                    <a:pt x="56" y="755"/>
                  </a:lnTo>
                  <a:lnTo>
                    <a:pt x="0" y="792"/>
                  </a:lnTo>
                  <a:lnTo>
                    <a:pt x="333" y="1155"/>
                  </a:lnTo>
                  <a:lnTo>
                    <a:pt x="3168" y="989"/>
                  </a:lnTo>
                  <a:lnTo>
                    <a:pt x="3150" y="959"/>
                  </a:lnTo>
                  <a:lnTo>
                    <a:pt x="3020" y="762"/>
                  </a:lnTo>
                  <a:lnTo>
                    <a:pt x="2895" y="587"/>
                  </a:lnTo>
                  <a:lnTo>
                    <a:pt x="2746" y="402"/>
                  </a:lnTo>
                  <a:lnTo>
                    <a:pt x="2625" y="269"/>
                  </a:lnTo>
                  <a:lnTo>
                    <a:pt x="2542" y="190"/>
                  </a:lnTo>
                  <a:lnTo>
                    <a:pt x="2458" y="121"/>
                  </a:lnTo>
                  <a:lnTo>
                    <a:pt x="2375" y="63"/>
                  </a:lnTo>
                  <a:lnTo>
                    <a:pt x="2294" y="23"/>
                  </a:lnTo>
                  <a:lnTo>
                    <a:pt x="2216" y="1"/>
                  </a:lnTo>
                  <a:lnTo>
                    <a:pt x="2179" y="0"/>
                  </a:lnTo>
                  <a:close/>
                </a:path>
              </a:pathLst>
            </a:custGeom>
            <a:solidFill>
              <a:srgbClr val="E6D7A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59" name="Freeform 23"/>
            <p:cNvSpPr>
              <a:spLocks/>
            </p:cNvSpPr>
            <p:nvPr/>
          </p:nvSpPr>
          <p:spPr bwMode="auto">
            <a:xfrm>
              <a:off x="1792" y="1731"/>
              <a:ext cx="4096" cy="927"/>
            </a:xfrm>
            <a:custGeom>
              <a:avLst/>
              <a:gdLst>
                <a:gd name="T0" fmla="*/ 799 w 12289"/>
                <a:gd name="T1" fmla="*/ 1610 h 2781"/>
                <a:gd name="T2" fmla="*/ 745 w 12289"/>
                <a:gd name="T3" fmla="*/ 1713 h 2781"/>
                <a:gd name="T4" fmla="*/ 606 w 12289"/>
                <a:gd name="T5" fmla="*/ 1838 h 2781"/>
                <a:gd name="T6" fmla="*/ 405 w 12289"/>
                <a:gd name="T7" fmla="*/ 1982 h 2781"/>
                <a:gd name="T8" fmla="*/ 279 w 12289"/>
                <a:gd name="T9" fmla="*/ 2083 h 2781"/>
                <a:gd name="T10" fmla="*/ 157 w 12289"/>
                <a:gd name="T11" fmla="*/ 2221 h 2781"/>
                <a:gd name="T12" fmla="*/ 76 w 12289"/>
                <a:gd name="T13" fmla="*/ 2355 h 2781"/>
                <a:gd name="T14" fmla="*/ 9 w 12289"/>
                <a:gd name="T15" fmla="*/ 2567 h 2781"/>
                <a:gd name="T16" fmla="*/ 6 w 12289"/>
                <a:gd name="T17" fmla="*/ 2760 h 2781"/>
                <a:gd name="T18" fmla="*/ 81 w 12289"/>
                <a:gd name="T19" fmla="*/ 2773 h 2781"/>
                <a:gd name="T20" fmla="*/ 385 w 12289"/>
                <a:gd name="T21" fmla="*/ 2735 h 2781"/>
                <a:gd name="T22" fmla="*/ 785 w 12289"/>
                <a:gd name="T23" fmla="*/ 2637 h 2781"/>
                <a:gd name="T24" fmla="*/ 1472 w 12289"/>
                <a:gd name="T25" fmla="*/ 2421 h 2781"/>
                <a:gd name="T26" fmla="*/ 2111 w 12289"/>
                <a:gd name="T27" fmla="*/ 2251 h 2781"/>
                <a:gd name="T28" fmla="*/ 2492 w 12289"/>
                <a:gd name="T29" fmla="*/ 2194 h 2781"/>
                <a:gd name="T30" fmla="*/ 2781 w 12289"/>
                <a:gd name="T31" fmla="*/ 2179 h 2781"/>
                <a:gd name="T32" fmla="*/ 3246 w 12289"/>
                <a:gd name="T33" fmla="*/ 2192 h 2781"/>
                <a:gd name="T34" fmla="*/ 3765 w 12289"/>
                <a:gd name="T35" fmla="*/ 2247 h 2781"/>
                <a:gd name="T36" fmla="*/ 4194 w 12289"/>
                <a:gd name="T37" fmla="*/ 2332 h 2781"/>
                <a:gd name="T38" fmla="*/ 4820 w 12289"/>
                <a:gd name="T39" fmla="*/ 2513 h 2781"/>
                <a:gd name="T40" fmla="*/ 5420 w 12289"/>
                <a:gd name="T41" fmla="*/ 2683 h 2781"/>
                <a:gd name="T42" fmla="*/ 5810 w 12289"/>
                <a:gd name="T43" fmla="*/ 2750 h 2781"/>
                <a:gd name="T44" fmla="*/ 6148 w 12289"/>
                <a:gd name="T45" fmla="*/ 2774 h 2781"/>
                <a:gd name="T46" fmla="*/ 6951 w 12289"/>
                <a:gd name="T47" fmla="*/ 2775 h 2781"/>
                <a:gd name="T48" fmla="*/ 7963 w 12289"/>
                <a:gd name="T49" fmla="*/ 2705 h 2781"/>
                <a:gd name="T50" fmla="*/ 8902 w 12289"/>
                <a:gd name="T51" fmla="*/ 2570 h 2781"/>
                <a:gd name="T52" fmla="*/ 9758 w 12289"/>
                <a:gd name="T53" fmla="*/ 2387 h 2781"/>
                <a:gd name="T54" fmla="*/ 10517 w 12289"/>
                <a:gd name="T55" fmla="*/ 2176 h 2781"/>
                <a:gd name="T56" fmla="*/ 11169 w 12289"/>
                <a:gd name="T57" fmla="*/ 1959 h 2781"/>
                <a:gd name="T58" fmla="*/ 12023 w 12289"/>
                <a:gd name="T59" fmla="*/ 1613 h 2781"/>
                <a:gd name="T60" fmla="*/ 12210 w 12289"/>
                <a:gd name="T61" fmla="*/ 1525 h 2781"/>
                <a:gd name="T62" fmla="*/ 12275 w 12289"/>
                <a:gd name="T63" fmla="*/ 1448 h 2781"/>
                <a:gd name="T64" fmla="*/ 12289 w 12289"/>
                <a:gd name="T65" fmla="*/ 1351 h 2781"/>
                <a:gd name="T66" fmla="*/ 12251 w 12289"/>
                <a:gd name="T67" fmla="*/ 1262 h 2781"/>
                <a:gd name="T68" fmla="*/ 12187 w 12289"/>
                <a:gd name="T69" fmla="*/ 1213 h 2781"/>
                <a:gd name="T70" fmla="*/ 11620 w 12289"/>
                <a:gd name="T71" fmla="*/ 961 h 2781"/>
                <a:gd name="T72" fmla="*/ 10617 w 12289"/>
                <a:gd name="T73" fmla="*/ 562 h 2781"/>
                <a:gd name="T74" fmla="*/ 9595 w 12289"/>
                <a:gd name="T75" fmla="*/ 203 h 2781"/>
                <a:gd name="T76" fmla="*/ 9075 w 12289"/>
                <a:gd name="T77" fmla="*/ 56 h 2781"/>
                <a:gd name="T78" fmla="*/ 8775 w 12289"/>
                <a:gd name="T79" fmla="*/ 2 h 2781"/>
                <a:gd name="T80" fmla="*/ 8566 w 12289"/>
                <a:gd name="T81" fmla="*/ 3 h 2781"/>
                <a:gd name="T82" fmla="*/ 7875 w 12289"/>
                <a:gd name="T83" fmla="*/ 65 h 2781"/>
                <a:gd name="T84" fmla="*/ 7112 w 12289"/>
                <a:gd name="T85" fmla="*/ 192 h 2781"/>
                <a:gd name="T86" fmla="*/ 6101 w 12289"/>
                <a:gd name="T87" fmla="*/ 403 h 2781"/>
                <a:gd name="T88" fmla="*/ 4483 w 12289"/>
                <a:gd name="T89" fmla="*/ 762 h 2781"/>
                <a:gd name="T90" fmla="*/ 3565 w 12289"/>
                <a:gd name="T91" fmla="*/ 926 h 2781"/>
                <a:gd name="T92" fmla="*/ 2924 w 12289"/>
                <a:gd name="T93" fmla="*/ 990 h 2781"/>
                <a:gd name="T94" fmla="*/ 2685 w 12289"/>
                <a:gd name="T95" fmla="*/ 990 h 2781"/>
                <a:gd name="T96" fmla="*/ 2300 w 12289"/>
                <a:gd name="T97" fmla="*/ 952 h 2781"/>
                <a:gd name="T98" fmla="*/ 1833 w 12289"/>
                <a:gd name="T99" fmla="*/ 854 h 2781"/>
                <a:gd name="T100" fmla="*/ 1122 w 12289"/>
                <a:gd name="T101" fmla="*/ 638 h 2781"/>
                <a:gd name="T102" fmla="*/ 542 w 12289"/>
                <a:gd name="T103" fmla="*/ 470 h 2781"/>
                <a:gd name="T104" fmla="*/ 230 w 12289"/>
                <a:gd name="T105" fmla="*/ 411 h 2781"/>
                <a:gd name="T106" fmla="*/ 9 w 12289"/>
                <a:gd name="T107" fmla="*/ 396 h 2781"/>
                <a:gd name="T108" fmla="*/ 0 w 12289"/>
                <a:gd name="T109" fmla="*/ 509 h 2781"/>
                <a:gd name="T110" fmla="*/ 36 w 12289"/>
                <a:gd name="T111" fmla="*/ 719 h 2781"/>
                <a:gd name="T112" fmla="*/ 111 w 12289"/>
                <a:gd name="T113" fmla="*/ 882 h 2781"/>
                <a:gd name="T114" fmla="*/ 213 w 12289"/>
                <a:gd name="T115" fmla="*/ 1018 h 2781"/>
                <a:gd name="T116" fmla="*/ 359 w 12289"/>
                <a:gd name="T117" fmla="*/ 1155 h 2781"/>
                <a:gd name="T118" fmla="*/ 471 w 12289"/>
                <a:gd name="T119" fmla="*/ 1236 h 2781"/>
                <a:gd name="T120" fmla="*/ 696 w 12289"/>
                <a:gd name="T121" fmla="*/ 1407 h 2781"/>
                <a:gd name="T122" fmla="*/ 779 w 12289"/>
                <a:gd name="T123" fmla="*/ 1508 h 2781"/>
                <a:gd name="T124" fmla="*/ 801 w 12289"/>
                <a:gd name="T125" fmla="*/ 1586 h 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289" h="2781">
                  <a:moveTo>
                    <a:pt x="801" y="1586"/>
                  </a:moveTo>
                  <a:lnTo>
                    <a:pt x="799" y="1610"/>
                  </a:lnTo>
                  <a:lnTo>
                    <a:pt x="779" y="1662"/>
                  </a:lnTo>
                  <a:lnTo>
                    <a:pt x="745" y="1713"/>
                  </a:lnTo>
                  <a:lnTo>
                    <a:pt x="696" y="1763"/>
                  </a:lnTo>
                  <a:lnTo>
                    <a:pt x="606" y="1838"/>
                  </a:lnTo>
                  <a:lnTo>
                    <a:pt x="471" y="1934"/>
                  </a:lnTo>
                  <a:lnTo>
                    <a:pt x="405" y="1982"/>
                  </a:lnTo>
                  <a:lnTo>
                    <a:pt x="359" y="2015"/>
                  </a:lnTo>
                  <a:lnTo>
                    <a:pt x="279" y="2083"/>
                  </a:lnTo>
                  <a:lnTo>
                    <a:pt x="213" y="2152"/>
                  </a:lnTo>
                  <a:lnTo>
                    <a:pt x="157" y="2221"/>
                  </a:lnTo>
                  <a:lnTo>
                    <a:pt x="111" y="2289"/>
                  </a:lnTo>
                  <a:lnTo>
                    <a:pt x="76" y="2355"/>
                  </a:lnTo>
                  <a:lnTo>
                    <a:pt x="36" y="2451"/>
                  </a:lnTo>
                  <a:lnTo>
                    <a:pt x="9" y="2567"/>
                  </a:lnTo>
                  <a:lnTo>
                    <a:pt x="0" y="2662"/>
                  </a:lnTo>
                  <a:lnTo>
                    <a:pt x="6" y="2760"/>
                  </a:lnTo>
                  <a:lnTo>
                    <a:pt x="9" y="2774"/>
                  </a:lnTo>
                  <a:lnTo>
                    <a:pt x="81" y="2773"/>
                  </a:lnTo>
                  <a:lnTo>
                    <a:pt x="230" y="2760"/>
                  </a:lnTo>
                  <a:lnTo>
                    <a:pt x="385" y="2735"/>
                  </a:lnTo>
                  <a:lnTo>
                    <a:pt x="542" y="2701"/>
                  </a:lnTo>
                  <a:lnTo>
                    <a:pt x="785" y="2637"/>
                  </a:lnTo>
                  <a:lnTo>
                    <a:pt x="1122" y="2532"/>
                  </a:lnTo>
                  <a:lnTo>
                    <a:pt x="1472" y="2421"/>
                  </a:lnTo>
                  <a:lnTo>
                    <a:pt x="1833" y="2316"/>
                  </a:lnTo>
                  <a:lnTo>
                    <a:pt x="2111" y="2251"/>
                  </a:lnTo>
                  <a:lnTo>
                    <a:pt x="2300" y="2218"/>
                  </a:lnTo>
                  <a:lnTo>
                    <a:pt x="2492" y="2194"/>
                  </a:lnTo>
                  <a:lnTo>
                    <a:pt x="2685" y="2181"/>
                  </a:lnTo>
                  <a:lnTo>
                    <a:pt x="2781" y="2179"/>
                  </a:lnTo>
                  <a:lnTo>
                    <a:pt x="2945" y="2181"/>
                  </a:lnTo>
                  <a:lnTo>
                    <a:pt x="3246" y="2192"/>
                  </a:lnTo>
                  <a:lnTo>
                    <a:pt x="3518" y="2215"/>
                  </a:lnTo>
                  <a:lnTo>
                    <a:pt x="3765" y="2247"/>
                  </a:lnTo>
                  <a:lnTo>
                    <a:pt x="3989" y="2286"/>
                  </a:lnTo>
                  <a:lnTo>
                    <a:pt x="4194" y="2332"/>
                  </a:lnTo>
                  <a:lnTo>
                    <a:pt x="4478" y="2407"/>
                  </a:lnTo>
                  <a:lnTo>
                    <a:pt x="4820" y="2513"/>
                  </a:lnTo>
                  <a:lnTo>
                    <a:pt x="5156" y="2617"/>
                  </a:lnTo>
                  <a:lnTo>
                    <a:pt x="5420" y="2683"/>
                  </a:lnTo>
                  <a:lnTo>
                    <a:pt x="5608" y="2721"/>
                  </a:lnTo>
                  <a:lnTo>
                    <a:pt x="5810" y="2750"/>
                  </a:lnTo>
                  <a:lnTo>
                    <a:pt x="6030" y="2768"/>
                  </a:lnTo>
                  <a:lnTo>
                    <a:pt x="6148" y="2774"/>
                  </a:lnTo>
                  <a:lnTo>
                    <a:pt x="6421" y="2781"/>
                  </a:lnTo>
                  <a:lnTo>
                    <a:pt x="6951" y="2775"/>
                  </a:lnTo>
                  <a:lnTo>
                    <a:pt x="7465" y="2750"/>
                  </a:lnTo>
                  <a:lnTo>
                    <a:pt x="7963" y="2705"/>
                  </a:lnTo>
                  <a:lnTo>
                    <a:pt x="8443" y="2644"/>
                  </a:lnTo>
                  <a:lnTo>
                    <a:pt x="8902" y="2570"/>
                  </a:lnTo>
                  <a:lnTo>
                    <a:pt x="9341" y="2482"/>
                  </a:lnTo>
                  <a:lnTo>
                    <a:pt x="9758" y="2387"/>
                  </a:lnTo>
                  <a:lnTo>
                    <a:pt x="10149" y="2284"/>
                  </a:lnTo>
                  <a:lnTo>
                    <a:pt x="10517" y="2176"/>
                  </a:lnTo>
                  <a:lnTo>
                    <a:pt x="10856" y="2067"/>
                  </a:lnTo>
                  <a:lnTo>
                    <a:pt x="11169" y="1959"/>
                  </a:lnTo>
                  <a:lnTo>
                    <a:pt x="11585" y="1800"/>
                  </a:lnTo>
                  <a:lnTo>
                    <a:pt x="12023" y="1613"/>
                  </a:lnTo>
                  <a:lnTo>
                    <a:pt x="12186" y="1538"/>
                  </a:lnTo>
                  <a:lnTo>
                    <a:pt x="12210" y="1525"/>
                  </a:lnTo>
                  <a:lnTo>
                    <a:pt x="12249" y="1489"/>
                  </a:lnTo>
                  <a:lnTo>
                    <a:pt x="12275" y="1448"/>
                  </a:lnTo>
                  <a:lnTo>
                    <a:pt x="12288" y="1400"/>
                  </a:lnTo>
                  <a:lnTo>
                    <a:pt x="12289" y="1351"/>
                  </a:lnTo>
                  <a:lnTo>
                    <a:pt x="12276" y="1304"/>
                  </a:lnTo>
                  <a:lnTo>
                    <a:pt x="12251" y="1262"/>
                  </a:lnTo>
                  <a:lnTo>
                    <a:pt x="12213" y="1226"/>
                  </a:lnTo>
                  <a:lnTo>
                    <a:pt x="12187" y="1213"/>
                  </a:lnTo>
                  <a:lnTo>
                    <a:pt x="12027" y="1138"/>
                  </a:lnTo>
                  <a:lnTo>
                    <a:pt x="11620" y="961"/>
                  </a:lnTo>
                  <a:lnTo>
                    <a:pt x="11139" y="763"/>
                  </a:lnTo>
                  <a:lnTo>
                    <a:pt x="10617" y="562"/>
                  </a:lnTo>
                  <a:lnTo>
                    <a:pt x="10090" y="370"/>
                  </a:lnTo>
                  <a:lnTo>
                    <a:pt x="9595" y="203"/>
                  </a:lnTo>
                  <a:lnTo>
                    <a:pt x="9268" y="107"/>
                  </a:lnTo>
                  <a:lnTo>
                    <a:pt x="9075" y="56"/>
                  </a:lnTo>
                  <a:lnTo>
                    <a:pt x="8909" y="20"/>
                  </a:lnTo>
                  <a:lnTo>
                    <a:pt x="8775" y="2"/>
                  </a:lnTo>
                  <a:lnTo>
                    <a:pt x="8723" y="0"/>
                  </a:lnTo>
                  <a:lnTo>
                    <a:pt x="8566" y="3"/>
                  </a:lnTo>
                  <a:lnTo>
                    <a:pt x="8232" y="25"/>
                  </a:lnTo>
                  <a:lnTo>
                    <a:pt x="7875" y="65"/>
                  </a:lnTo>
                  <a:lnTo>
                    <a:pt x="7501" y="121"/>
                  </a:lnTo>
                  <a:lnTo>
                    <a:pt x="7112" y="192"/>
                  </a:lnTo>
                  <a:lnTo>
                    <a:pt x="6713" y="271"/>
                  </a:lnTo>
                  <a:lnTo>
                    <a:pt x="6101" y="403"/>
                  </a:lnTo>
                  <a:lnTo>
                    <a:pt x="5281" y="589"/>
                  </a:lnTo>
                  <a:lnTo>
                    <a:pt x="4483" y="762"/>
                  </a:lnTo>
                  <a:lnTo>
                    <a:pt x="3919" y="870"/>
                  </a:lnTo>
                  <a:lnTo>
                    <a:pt x="3565" y="926"/>
                  </a:lnTo>
                  <a:lnTo>
                    <a:pt x="3230" y="967"/>
                  </a:lnTo>
                  <a:lnTo>
                    <a:pt x="2924" y="990"/>
                  </a:lnTo>
                  <a:lnTo>
                    <a:pt x="2781" y="991"/>
                  </a:lnTo>
                  <a:lnTo>
                    <a:pt x="2685" y="990"/>
                  </a:lnTo>
                  <a:lnTo>
                    <a:pt x="2492" y="977"/>
                  </a:lnTo>
                  <a:lnTo>
                    <a:pt x="2300" y="952"/>
                  </a:lnTo>
                  <a:lnTo>
                    <a:pt x="2111" y="919"/>
                  </a:lnTo>
                  <a:lnTo>
                    <a:pt x="1833" y="854"/>
                  </a:lnTo>
                  <a:lnTo>
                    <a:pt x="1472" y="749"/>
                  </a:lnTo>
                  <a:lnTo>
                    <a:pt x="1122" y="638"/>
                  </a:lnTo>
                  <a:lnTo>
                    <a:pt x="785" y="533"/>
                  </a:lnTo>
                  <a:lnTo>
                    <a:pt x="542" y="470"/>
                  </a:lnTo>
                  <a:lnTo>
                    <a:pt x="385" y="435"/>
                  </a:lnTo>
                  <a:lnTo>
                    <a:pt x="230" y="411"/>
                  </a:lnTo>
                  <a:lnTo>
                    <a:pt x="81" y="398"/>
                  </a:lnTo>
                  <a:lnTo>
                    <a:pt x="9" y="396"/>
                  </a:lnTo>
                  <a:lnTo>
                    <a:pt x="6" y="411"/>
                  </a:lnTo>
                  <a:lnTo>
                    <a:pt x="0" y="509"/>
                  </a:lnTo>
                  <a:lnTo>
                    <a:pt x="9" y="604"/>
                  </a:lnTo>
                  <a:lnTo>
                    <a:pt x="36" y="719"/>
                  </a:lnTo>
                  <a:lnTo>
                    <a:pt x="76" y="815"/>
                  </a:lnTo>
                  <a:lnTo>
                    <a:pt x="111" y="882"/>
                  </a:lnTo>
                  <a:lnTo>
                    <a:pt x="157" y="949"/>
                  </a:lnTo>
                  <a:lnTo>
                    <a:pt x="213" y="1018"/>
                  </a:lnTo>
                  <a:lnTo>
                    <a:pt x="279" y="1088"/>
                  </a:lnTo>
                  <a:lnTo>
                    <a:pt x="359" y="1155"/>
                  </a:lnTo>
                  <a:lnTo>
                    <a:pt x="405" y="1188"/>
                  </a:lnTo>
                  <a:lnTo>
                    <a:pt x="471" y="1236"/>
                  </a:lnTo>
                  <a:lnTo>
                    <a:pt x="606" y="1332"/>
                  </a:lnTo>
                  <a:lnTo>
                    <a:pt x="696" y="1407"/>
                  </a:lnTo>
                  <a:lnTo>
                    <a:pt x="745" y="1458"/>
                  </a:lnTo>
                  <a:lnTo>
                    <a:pt x="779" y="1508"/>
                  </a:lnTo>
                  <a:lnTo>
                    <a:pt x="799" y="1560"/>
                  </a:lnTo>
                  <a:lnTo>
                    <a:pt x="801" y="1586"/>
                  </a:lnTo>
                  <a:close/>
                </a:path>
              </a:pathLst>
            </a:custGeom>
            <a:solidFill>
              <a:srgbClr val="E6D7A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60" name="Freeform 24"/>
            <p:cNvSpPr>
              <a:spLocks/>
            </p:cNvSpPr>
            <p:nvPr/>
          </p:nvSpPr>
          <p:spPr bwMode="auto">
            <a:xfrm>
              <a:off x="2635" y="2287"/>
              <a:ext cx="2475" cy="371"/>
            </a:xfrm>
            <a:custGeom>
              <a:avLst/>
              <a:gdLst>
                <a:gd name="T0" fmla="*/ 3618 w 7425"/>
                <a:gd name="T1" fmla="*/ 1105 h 1112"/>
                <a:gd name="T2" fmla="*/ 3891 w 7425"/>
                <a:gd name="T3" fmla="*/ 1112 h 1112"/>
                <a:gd name="T4" fmla="*/ 4421 w 7425"/>
                <a:gd name="T5" fmla="*/ 1106 h 1112"/>
                <a:gd name="T6" fmla="*/ 4935 w 7425"/>
                <a:gd name="T7" fmla="*/ 1081 h 1112"/>
                <a:gd name="T8" fmla="*/ 5433 w 7425"/>
                <a:gd name="T9" fmla="*/ 1036 h 1112"/>
                <a:gd name="T10" fmla="*/ 5913 w 7425"/>
                <a:gd name="T11" fmla="*/ 975 h 1112"/>
                <a:gd name="T12" fmla="*/ 6372 w 7425"/>
                <a:gd name="T13" fmla="*/ 901 h 1112"/>
                <a:gd name="T14" fmla="*/ 6810 w 7425"/>
                <a:gd name="T15" fmla="*/ 814 h 1112"/>
                <a:gd name="T16" fmla="*/ 7226 w 7425"/>
                <a:gd name="T17" fmla="*/ 718 h 1112"/>
                <a:gd name="T18" fmla="*/ 7425 w 7425"/>
                <a:gd name="T19" fmla="*/ 667 h 1112"/>
                <a:gd name="T20" fmla="*/ 7374 w 7425"/>
                <a:gd name="T21" fmla="*/ 614 h 1112"/>
                <a:gd name="T22" fmla="*/ 7259 w 7425"/>
                <a:gd name="T23" fmla="*/ 516 h 1112"/>
                <a:gd name="T24" fmla="*/ 7125 w 7425"/>
                <a:gd name="T25" fmla="*/ 428 h 1112"/>
                <a:gd name="T26" fmla="*/ 6974 w 7425"/>
                <a:gd name="T27" fmla="*/ 350 h 1112"/>
                <a:gd name="T28" fmla="*/ 6808 w 7425"/>
                <a:gd name="T29" fmla="*/ 280 h 1112"/>
                <a:gd name="T30" fmla="*/ 6627 w 7425"/>
                <a:gd name="T31" fmla="*/ 219 h 1112"/>
                <a:gd name="T32" fmla="*/ 6433 w 7425"/>
                <a:gd name="T33" fmla="*/ 167 h 1112"/>
                <a:gd name="T34" fmla="*/ 6224 w 7425"/>
                <a:gd name="T35" fmla="*/ 121 h 1112"/>
                <a:gd name="T36" fmla="*/ 6005 w 7425"/>
                <a:gd name="T37" fmla="*/ 85 h 1112"/>
                <a:gd name="T38" fmla="*/ 5776 w 7425"/>
                <a:gd name="T39" fmla="*/ 55 h 1112"/>
                <a:gd name="T40" fmla="*/ 5535 w 7425"/>
                <a:gd name="T41" fmla="*/ 32 h 1112"/>
                <a:gd name="T42" fmla="*/ 5288 w 7425"/>
                <a:gd name="T43" fmla="*/ 15 h 1112"/>
                <a:gd name="T44" fmla="*/ 4903 w 7425"/>
                <a:gd name="T45" fmla="*/ 0 h 1112"/>
                <a:gd name="T46" fmla="*/ 4369 w 7425"/>
                <a:gd name="T47" fmla="*/ 2 h 1112"/>
                <a:gd name="T48" fmla="*/ 3819 w 7425"/>
                <a:gd name="T49" fmla="*/ 22 h 1112"/>
                <a:gd name="T50" fmla="*/ 3263 w 7425"/>
                <a:gd name="T51" fmla="*/ 59 h 1112"/>
                <a:gd name="T52" fmla="*/ 2707 w 7425"/>
                <a:gd name="T53" fmla="*/ 110 h 1112"/>
                <a:gd name="T54" fmla="*/ 2161 w 7425"/>
                <a:gd name="T55" fmla="*/ 172 h 1112"/>
                <a:gd name="T56" fmla="*/ 1634 w 7425"/>
                <a:gd name="T57" fmla="*/ 242 h 1112"/>
                <a:gd name="T58" fmla="*/ 1132 w 7425"/>
                <a:gd name="T59" fmla="*/ 317 h 1112"/>
                <a:gd name="T60" fmla="*/ 443 w 7425"/>
                <a:gd name="T61" fmla="*/ 434 h 1112"/>
                <a:gd name="T62" fmla="*/ 54 w 7425"/>
                <a:gd name="T63" fmla="*/ 510 h 1112"/>
                <a:gd name="T64" fmla="*/ 26 w 7425"/>
                <a:gd name="T65" fmla="*/ 516 h 1112"/>
                <a:gd name="T66" fmla="*/ 0 w 7425"/>
                <a:gd name="T67" fmla="*/ 523 h 1112"/>
                <a:gd name="T68" fmla="*/ 126 w 7425"/>
                <a:gd name="T69" fmla="*/ 513 h 1112"/>
                <a:gd name="T70" fmla="*/ 251 w 7425"/>
                <a:gd name="T71" fmla="*/ 510 h 1112"/>
                <a:gd name="T72" fmla="*/ 415 w 7425"/>
                <a:gd name="T73" fmla="*/ 512 h 1112"/>
                <a:gd name="T74" fmla="*/ 716 w 7425"/>
                <a:gd name="T75" fmla="*/ 523 h 1112"/>
                <a:gd name="T76" fmla="*/ 988 w 7425"/>
                <a:gd name="T77" fmla="*/ 546 h 1112"/>
                <a:gd name="T78" fmla="*/ 1235 w 7425"/>
                <a:gd name="T79" fmla="*/ 578 h 1112"/>
                <a:gd name="T80" fmla="*/ 1459 w 7425"/>
                <a:gd name="T81" fmla="*/ 617 h 1112"/>
                <a:gd name="T82" fmla="*/ 1664 w 7425"/>
                <a:gd name="T83" fmla="*/ 663 h 1112"/>
                <a:gd name="T84" fmla="*/ 1948 w 7425"/>
                <a:gd name="T85" fmla="*/ 738 h 1112"/>
                <a:gd name="T86" fmla="*/ 2290 w 7425"/>
                <a:gd name="T87" fmla="*/ 844 h 1112"/>
                <a:gd name="T88" fmla="*/ 2626 w 7425"/>
                <a:gd name="T89" fmla="*/ 948 h 1112"/>
                <a:gd name="T90" fmla="*/ 2890 w 7425"/>
                <a:gd name="T91" fmla="*/ 1014 h 1112"/>
                <a:gd name="T92" fmla="*/ 3078 w 7425"/>
                <a:gd name="T93" fmla="*/ 1052 h 1112"/>
                <a:gd name="T94" fmla="*/ 3280 w 7425"/>
                <a:gd name="T95" fmla="*/ 1081 h 1112"/>
                <a:gd name="T96" fmla="*/ 3500 w 7425"/>
                <a:gd name="T97" fmla="*/ 1099 h 1112"/>
                <a:gd name="T98" fmla="*/ 3618 w 7425"/>
                <a:gd name="T99" fmla="*/ 110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425" h="1112">
                  <a:moveTo>
                    <a:pt x="3618" y="1105"/>
                  </a:moveTo>
                  <a:lnTo>
                    <a:pt x="3891" y="1112"/>
                  </a:lnTo>
                  <a:lnTo>
                    <a:pt x="4421" y="1106"/>
                  </a:lnTo>
                  <a:lnTo>
                    <a:pt x="4935" y="1081"/>
                  </a:lnTo>
                  <a:lnTo>
                    <a:pt x="5433" y="1036"/>
                  </a:lnTo>
                  <a:lnTo>
                    <a:pt x="5913" y="975"/>
                  </a:lnTo>
                  <a:lnTo>
                    <a:pt x="6372" y="901"/>
                  </a:lnTo>
                  <a:lnTo>
                    <a:pt x="6810" y="814"/>
                  </a:lnTo>
                  <a:lnTo>
                    <a:pt x="7226" y="718"/>
                  </a:lnTo>
                  <a:lnTo>
                    <a:pt x="7425" y="667"/>
                  </a:lnTo>
                  <a:lnTo>
                    <a:pt x="7374" y="614"/>
                  </a:lnTo>
                  <a:lnTo>
                    <a:pt x="7259" y="516"/>
                  </a:lnTo>
                  <a:lnTo>
                    <a:pt x="7125" y="428"/>
                  </a:lnTo>
                  <a:lnTo>
                    <a:pt x="6974" y="350"/>
                  </a:lnTo>
                  <a:lnTo>
                    <a:pt x="6808" y="280"/>
                  </a:lnTo>
                  <a:lnTo>
                    <a:pt x="6627" y="219"/>
                  </a:lnTo>
                  <a:lnTo>
                    <a:pt x="6433" y="167"/>
                  </a:lnTo>
                  <a:lnTo>
                    <a:pt x="6224" y="121"/>
                  </a:lnTo>
                  <a:lnTo>
                    <a:pt x="6005" y="85"/>
                  </a:lnTo>
                  <a:lnTo>
                    <a:pt x="5776" y="55"/>
                  </a:lnTo>
                  <a:lnTo>
                    <a:pt x="5535" y="32"/>
                  </a:lnTo>
                  <a:lnTo>
                    <a:pt x="5288" y="15"/>
                  </a:lnTo>
                  <a:lnTo>
                    <a:pt x="4903" y="0"/>
                  </a:lnTo>
                  <a:lnTo>
                    <a:pt x="4369" y="2"/>
                  </a:lnTo>
                  <a:lnTo>
                    <a:pt x="3819" y="22"/>
                  </a:lnTo>
                  <a:lnTo>
                    <a:pt x="3263" y="59"/>
                  </a:lnTo>
                  <a:lnTo>
                    <a:pt x="2707" y="110"/>
                  </a:lnTo>
                  <a:lnTo>
                    <a:pt x="2161" y="172"/>
                  </a:lnTo>
                  <a:lnTo>
                    <a:pt x="1634" y="242"/>
                  </a:lnTo>
                  <a:lnTo>
                    <a:pt x="1132" y="317"/>
                  </a:lnTo>
                  <a:lnTo>
                    <a:pt x="443" y="434"/>
                  </a:lnTo>
                  <a:lnTo>
                    <a:pt x="54" y="510"/>
                  </a:lnTo>
                  <a:lnTo>
                    <a:pt x="26" y="516"/>
                  </a:lnTo>
                  <a:lnTo>
                    <a:pt x="0" y="523"/>
                  </a:lnTo>
                  <a:lnTo>
                    <a:pt x="126" y="513"/>
                  </a:lnTo>
                  <a:lnTo>
                    <a:pt x="251" y="510"/>
                  </a:lnTo>
                  <a:lnTo>
                    <a:pt x="415" y="512"/>
                  </a:lnTo>
                  <a:lnTo>
                    <a:pt x="716" y="523"/>
                  </a:lnTo>
                  <a:lnTo>
                    <a:pt x="988" y="546"/>
                  </a:lnTo>
                  <a:lnTo>
                    <a:pt x="1235" y="578"/>
                  </a:lnTo>
                  <a:lnTo>
                    <a:pt x="1459" y="617"/>
                  </a:lnTo>
                  <a:lnTo>
                    <a:pt x="1664" y="663"/>
                  </a:lnTo>
                  <a:lnTo>
                    <a:pt x="1948" y="738"/>
                  </a:lnTo>
                  <a:lnTo>
                    <a:pt x="2290" y="844"/>
                  </a:lnTo>
                  <a:lnTo>
                    <a:pt x="2626" y="948"/>
                  </a:lnTo>
                  <a:lnTo>
                    <a:pt x="2890" y="1014"/>
                  </a:lnTo>
                  <a:lnTo>
                    <a:pt x="3078" y="1052"/>
                  </a:lnTo>
                  <a:lnTo>
                    <a:pt x="3280" y="1081"/>
                  </a:lnTo>
                  <a:lnTo>
                    <a:pt x="3500" y="1099"/>
                  </a:lnTo>
                  <a:lnTo>
                    <a:pt x="3618" y="1105"/>
                  </a:lnTo>
                  <a:close/>
                </a:path>
              </a:pathLst>
            </a:custGeom>
            <a:solidFill>
              <a:srgbClr val="EBE8C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61" name="Freeform 25"/>
            <p:cNvSpPr>
              <a:spLocks/>
            </p:cNvSpPr>
            <p:nvPr/>
          </p:nvSpPr>
          <p:spPr bwMode="auto">
            <a:xfrm>
              <a:off x="2213" y="1731"/>
              <a:ext cx="3675" cy="752"/>
            </a:xfrm>
            <a:custGeom>
              <a:avLst/>
              <a:gdLst>
                <a:gd name="T0" fmla="*/ 10764 w 11026"/>
                <a:gd name="T1" fmla="*/ 1138 h 2256"/>
                <a:gd name="T2" fmla="*/ 9876 w 11026"/>
                <a:gd name="T3" fmla="*/ 763 h 2256"/>
                <a:gd name="T4" fmla="*/ 8827 w 11026"/>
                <a:gd name="T5" fmla="*/ 370 h 2256"/>
                <a:gd name="T6" fmla="*/ 8005 w 11026"/>
                <a:gd name="T7" fmla="*/ 107 h 2256"/>
                <a:gd name="T8" fmla="*/ 7646 w 11026"/>
                <a:gd name="T9" fmla="*/ 20 h 2256"/>
                <a:gd name="T10" fmla="*/ 7460 w 11026"/>
                <a:gd name="T11" fmla="*/ 0 h 2256"/>
                <a:gd name="T12" fmla="*/ 6969 w 11026"/>
                <a:gd name="T13" fmla="*/ 25 h 2256"/>
                <a:gd name="T14" fmla="*/ 6238 w 11026"/>
                <a:gd name="T15" fmla="*/ 121 h 2256"/>
                <a:gd name="T16" fmla="*/ 5450 w 11026"/>
                <a:gd name="T17" fmla="*/ 271 h 2256"/>
                <a:gd name="T18" fmla="*/ 4018 w 11026"/>
                <a:gd name="T19" fmla="*/ 589 h 2256"/>
                <a:gd name="T20" fmla="*/ 2656 w 11026"/>
                <a:gd name="T21" fmla="*/ 870 h 2256"/>
                <a:gd name="T22" fmla="*/ 1967 w 11026"/>
                <a:gd name="T23" fmla="*/ 967 h 2256"/>
                <a:gd name="T24" fmla="*/ 1518 w 11026"/>
                <a:gd name="T25" fmla="*/ 991 h 2256"/>
                <a:gd name="T26" fmla="*/ 1226 w 11026"/>
                <a:gd name="T27" fmla="*/ 977 h 2256"/>
                <a:gd name="T28" fmla="*/ 845 w 11026"/>
                <a:gd name="T29" fmla="*/ 918 h 2256"/>
                <a:gd name="T30" fmla="*/ 202 w 11026"/>
                <a:gd name="T31" fmla="*/ 748 h 2256"/>
                <a:gd name="T32" fmla="*/ 12 w 11026"/>
                <a:gd name="T33" fmla="*/ 739 h 2256"/>
                <a:gd name="T34" fmla="*/ 7 w 11026"/>
                <a:gd name="T35" fmla="*/ 932 h 2256"/>
                <a:gd name="T36" fmla="*/ 92 w 11026"/>
                <a:gd name="T37" fmla="*/ 1113 h 2256"/>
                <a:gd name="T38" fmla="*/ 290 w 11026"/>
                <a:gd name="T39" fmla="*/ 1279 h 2256"/>
                <a:gd name="T40" fmla="*/ 527 w 11026"/>
                <a:gd name="T41" fmla="*/ 1387 h 2256"/>
                <a:gd name="T42" fmla="*/ 755 w 11026"/>
                <a:gd name="T43" fmla="*/ 1452 h 2256"/>
                <a:gd name="T44" fmla="*/ 1096 w 11026"/>
                <a:gd name="T45" fmla="*/ 1499 h 2256"/>
                <a:gd name="T46" fmla="*/ 1476 w 11026"/>
                <a:gd name="T47" fmla="*/ 1510 h 2256"/>
                <a:gd name="T48" fmla="*/ 2217 w 11026"/>
                <a:gd name="T49" fmla="*/ 1453 h 2256"/>
                <a:gd name="T50" fmla="*/ 3150 w 11026"/>
                <a:gd name="T51" fmla="*/ 1299 h 2256"/>
                <a:gd name="T52" fmla="*/ 4377 w 11026"/>
                <a:gd name="T53" fmla="*/ 1034 h 2256"/>
                <a:gd name="T54" fmla="*/ 6053 w 11026"/>
                <a:gd name="T55" fmla="*/ 666 h 2256"/>
                <a:gd name="T56" fmla="*/ 6907 w 11026"/>
                <a:gd name="T57" fmla="*/ 530 h 2256"/>
                <a:gd name="T58" fmla="*/ 7374 w 11026"/>
                <a:gd name="T59" fmla="*/ 497 h 2256"/>
                <a:gd name="T60" fmla="*/ 7521 w 11026"/>
                <a:gd name="T61" fmla="*/ 497 h 2256"/>
                <a:gd name="T62" fmla="*/ 7756 w 11026"/>
                <a:gd name="T63" fmla="*/ 534 h 2256"/>
                <a:gd name="T64" fmla="*/ 7979 w 11026"/>
                <a:gd name="T65" fmla="*/ 614 h 2256"/>
                <a:gd name="T66" fmla="*/ 8245 w 11026"/>
                <a:gd name="T67" fmla="*/ 759 h 2256"/>
                <a:gd name="T68" fmla="*/ 8294 w 11026"/>
                <a:gd name="T69" fmla="*/ 892 h 2256"/>
                <a:gd name="T70" fmla="*/ 8129 w 11026"/>
                <a:gd name="T71" fmla="*/ 1139 h 2256"/>
                <a:gd name="T72" fmla="*/ 8070 w 11026"/>
                <a:gd name="T73" fmla="*/ 1285 h 2256"/>
                <a:gd name="T74" fmla="*/ 8055 w 11026"/>
                <a:gd name="T75" fmla="*/ 1387 h 2256"/>
                <a:gd name="T76" fmla="*/ 8064 w 11026"/>
                <a:gd name="T77" fmla="*/ 1445 h 2256"/>
                <a:gd name="T78" fmla="*/ 8100 w 11026"/>
                <a:gd name="T79" fmla="*/ 1512 h 2256"/>
                <a:gd name="T80" fmla="*/ 8175 w 11026"/>
                <a:gd name="T81" fmla="*/ 1589 h 2256"/>
                <a:gd name="T82" fmla="*/ 8808 w 11026"/>
                <a:gd name="T83" fmla="*/ 2129 h 2256"/>
                <a:gd name="T84" fmla="*/ 9236 w 11026"/>
                <a:gd name="T85" fmla="*/ 2181 h 2256"/>
                <a:gd name="T86" fmla="*/ 9393 w 11026"/>
                <a:gd name="T87" fmla="*/ 2055 h 2256"/>
                <a:gd name="T88" fmla="*/ 9013 w 11026"/>
                <a:gd name="T89" fmla="*/ 1786 h 2256"/>
                <a:gd name="T90" fmla="*/ 8546 w 11026"/>
                <a:gd name="T91" fmla="*/ 1391 h 2256"/>
                <a:gd name="T92" fmla="*/ 8506 w 11026"/>
                <a:gd name="T93" fmla="*/ 1275 h 2256"/>
                <a:gd name="T94" fmla="*/ 8659 w 11026"/>
                <a:gd name="T95" fmla="*/ 1076 h 2256"/>
                <a:gd name="T96" fmla="*/ 9122 w 11026"/>
                <a:gd name="T97" fmla="*/ 1497 h 2256"/>
                <a:gd name="T98" fmla="*/ 9468 w 11026"/>
                <a:gd name="T99" fmla="*/ 1773 h 2256"/>
                <a:gd name="T100" fmla="*/ 9677 w 11026"/>
                <a:gd name="T101" fmla="*/ 1884 h 2256"/>
                <a:gd name="T102" fmla="*/ 9841 w 11026"/>
                <a:gd name="T103" fmla="*/ 1927 h 2256"/>
                <a:gd name="T104" fmla="*/ 10002 w 11026"/>
                <a:gd name="T105" fmla="*/ 1919 h 2256"/>
                <a:gd name="T106" fmla="*/ 10318 w 11026"/>
                <a:gd name="T107" fmla="*/ 1802 h 2256"/>
                <a:gd name="T108" fmla="*/ 10923 w 11026"/>
                <a:gd name="T109" fmla="*/ 1538 h 2256"/>
                <a:gd name="T110" fmla="*/ 10986 w 11026"/>
                <a:gd name="T111" fmla="*/ 1489 h 2256"/>
                <a:gd name="T112" fmla="*/ 11025 w 11026"/>
                <a:gd name="T113" fmla="*/ 1400 h 2256"/>
                <a:gd name="T114" fmla="*/ 11013 w 11026"/>
                <a:gd name="T115" fmla="*/ 1304 h 2256"/>
                <a:gd name="T116" fmla="*/ 10950 w 11026"/>
                <a:gd name="T117" fmla="*/ 1226 h 2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026" h="2256">
                  <a:moveTo>
                    <a:pt x="10924" y="1213"/>
                  </a:moveTo>
                  <a:lnTo>
                    <a:pt x="10764" y="1138"/>
                  </a:lnTo>
                  <a:lnTo>
                    <a:pt x="10357" y="961"/>
                  </a:lnTo>
                  <a:lnTo>
                    <a:pt x="9876" y="763"/>
                  </a:lnTo>
                  <a:lnTo>
                    <a:pt x="9354" y="562"/>
                  </a:lnTo>
                  <a:lnTo>
                    <a:pt x="8827" y="370"/>
                  </a:lnTo>
                  <a:lnTo>
                    <a:pt x="8332" y="203"/>
                  </a:lnTo>
                  <a:lnTo>
                    <a:pt x="8005" y="107"/>
                  </a:lnTo>
                  <a:lnTo>
                    <a:pt x="7812" y="56"/>
                  </a:lnTo>
                  <a:lnTo>
                    <a:pt x="7646" y="20"/>
                  </a:lnTo>
                  <a:lnTo>
                    <a:pt x="7512" y="2"/>
                  </a:lnTo>
                  <a:lnTo>
                    <a:pt x="7460" y="0"/>
                  </a:lnTo>
                  <a:lnTo>
                    <a:pt x="7303" y="3"/>
                  </a:lnTo>
                  <a:lnTo>
                    <a:pt x="6969" y="25"/>
                  </a:lnTo>
                  <a:lnTo>
                    <a:pt x="6612" y="65"/>
                  </a:lnTo>
                  <a:lnTo>
                    <a:pt x="6238" y="121"/>
                  </a:lnTo>
                  <a:lnTo>
                    <a:pt x="5849" y="192"/>
                  </a:lnTo>
                  <a:lnTo>
                    <a:pt x="5450" y="271"/>
                  </a:lnTo>
                  <a:lnTo>
                    <a:pt x="4838" y="403"/>
                  </a:lnTo>
                  <a:lnTo>
                    <a:pt x="4018" y="589"/>
                  </a:lnTo>
                  <a:lnTo>
                    <a:pt x="3220" y="762"/>
                  </a:lnTo>
                  <a:lnTo>
                    <a:pt x="2656" y="870"/>
                  </a:lnTo>
                  <a:lnTo>
                    <a:pt x="2302" y="926"/>
                  </a:lnTo>
                  <a:lnTo>
                    <a:pt x="1967" y="967"/>
                  </a:lnTo>
                  <a:lnTo>
                    <a:pt x="1661" y="990"/>
                  </a:lnTo>
                  <a:lnTo>
                    <a:pt x="1518" y="991"/>
                  </a:lnTo>
                  <a:lnTo>
                    <a:pt x="1420" y="990"/>
                  </a:lnTo>
                  <a:lnTo>
                    <a:pt x="1226" y="977"/>
                  </a:lnTo>
                  <a:lnTo>
                    <a:pt x="1034" y="952"/>
                  </a:lnTo>
                  <a:lnTo>
                    <a:pt x="845" y="918"/>
                  </a:lnTo>
                  <a:lnTo>
                    <a:pt x="565" y="853"/>
                  </a:lnTo>
                  <a:lnTo>
                    <a:pt x="202" y="748"/>
                  </a:lnTo>
                  <a:lnTo>
                    <a:pt x="25" y="691"/>
                  </a:lnTo>
                  <a:lnTo>
                    <a:pt x="12" y="739"/>
                  </a:lnTo>
                  <a:lnTo>
                    <a:pt x="0" y="837"/>
                  </a:lnTo>
                  <a:lnTo>
                    <a:pt x="7" y="932"/>
                  </a:lnTo>
                  <a:lnTo>
                    <a:pt x="38" y="1024"/>
                  </a:lnTo>
                  <a:lnTo>
                    <a:pt x="92" y="1113"/>
                  </a:lnTo>
                  <a:lnTo>
                    <a:pt x="176" y="1200"/>
                  </a:lnTo>
                  <a:lnTo>
                    <a:pt x="290" y="1279"/>
                  </a:lnTo>
                  <a:lnTo>
                    <a:pt x="438" y="1353"/>
                  </a:lnTo>
                  <a:lnTo>
                    <a:pt x="527" y="1387"/>
                  </a:lnTo>
                  <a:lnTo>
                    <a:pt x="601" y="1412"/>
                  </a:lnTo>
                  <a:lnTo>
                    <a:pt x="755" y="1452"/>
                  </a:lnTo>
                  <a:lnTo>
                    <a:pt x="920" y="1481"/>
                  </a:lnTo>
                  <a:lnTo>
                    <a:pt x="1096" y="1499"/>
                  </a:lnTo>
                  <a:lnTo>
                    <a:pt x="1282" y="1510"/>
                  </a:lnTo>
                  <a:lnTo>
                    <a:pt x="1476" y="1510"/>
                  </a:lnTo>
                  <a:lnTo>
                    <a:pt x="1783" y="1497"/>
                  </a:lnTo>
                  <a:lnTo>
                    <a:pt x="2217" y="1453"/>
                  </a:lnTo>
                  <a:lnTo>
                    <a:pt x="2675" y="1386"/>
                  </a:lnTo>
                  <a:lnTo>
                    <a:pt x="3150" y="1299"/>
                  </a:lnTo>
                  <a:lnTo>
                    <a:pt x="3637" y="1200"/>
                  </a:lnTo>
                  <a:lnTo>
                    <a:pt x="4377" y="1034"/>
                  </a:lnTo>
                  <a:lnTo>
                    <a:pt x="5355" y="811"/>
                  </a:lnTo>
                  <a:lnTo>
                    <a:pt x="6053" y="666"/>
                  </a:lnTo>
                  <a:lnTo>
                    <a:pt x="6494" y="586"/>
                  </a:lnTo>
                  <a:lnTo>
                    <a:pt x="6907" y="530"/>
                  </a:lnTo>
                  <a:lnTo>
                    <a:pt x="7194" y="504"/>
                  </a:lnTo>
                  <a:lnTo>
                    <a:pt x="7374" y="497"/>
                  </a:lnTo>
                  <a:lnTo>
                    <a:pt x="7460" y="496"/>
                  </a:lnTo>
                  <a:lnTo>
                    <a:pt x="7521" y="497"/>
                  </a:lnTo>
                  <a:lnTo>
                    <a:pt x="7640" y="510"/>
                  </a:lnTo>
                  <a:lnTo>
                    <a:pt x="7756" y="534"/>
                  </a:lnTo>
                  <a:lnTo>
                    <a:pt x="7869" y="569"/>
                  </a:lnTo>
                  <a:lnTo>
                    <a:pt x="7979" y="614"/>
                  </a:lnTo>
                  <a:lnTo>
                    <a:pt x="8087" y="666"/>
                  </a:lnTo>
                  <a:lnTo>
                    <a:pt x="8245" y="759"/>
                  </a:lnTo>
                  <a:lnTo>
                    <a:pt x="8348" y="828"/>
                  </a:lnTo>
                  <a:lnTo>
                    <a:pt x="8294" y="892"/>
                  </a:lnTo>
                  <a:lnTo>
                    <a:pt x="8194" y="1031"/>
                  </a:lnTo>
                  <a:lnTo>
                    <a:pt x="8129" y="1139"/>
                  </a:lnTo>
                  <a:lnTo>
                    <a:pt x="8094" y="1213"/>
                  </a:lnTo>
                  <a:lnTo>
                    <a:pt x="8070" y="1285"/>
                  </a:lnTo>
                  <a:lnTo>
                    <a:pt x="8057" y="1354"/>
                  </a:lnTo>
                  <a:lnTo>
                    <a:pt x="8055" y="1387"/>
                  </a:lnTo>
                  <a:lnTo>
                    <a:pt x="8055" y="1407"/>
                  </a:lnTo>
                  <a:lnTo>
                    <a:pt x="8064" y="1445"/>
                  </a:lnTo>
                  <a:lnTo>
                    <a:pt x="8078" y="1481"/>
                  </a:lnTo>
                  <a:lnTo>
                    <a:pt x="8100" y="1512"/>
                  </a:lnTo>
                  <a:lnTo>
                    <a:pt x="8113" y="1527"/>
                  </a:lnTo>
                  <a:lnTo>
                    <a:pt x="8175" y="1589"/>
                  </a:lnTo>
                  <a:lnTo>
                    <a:pt x="8503" y="1883"/>
                  </a:lnTo>
                  <a:lnTo>
                    <a:pt x="8808" y="2129"/>
                  </a:lnTo>
                  <a:lnTo>
                    <a:pt x="8983" y="2256"/>
                  </a:lnTo>
                  <a:lnTo>
                    <a:pt x="9236" y="2181"/>
                  </a:lnTo>
                  <a:lnTo>
                    <a:pt x="9474" y="2106"/>
                  </a:lnTo>
                  <a:lnTo>
                    <a:pt x="9393" y="2055"/>
                  </a:lnTo>
                  <a:lnTo>
                    <a:pt x="9236" y="1950"/>
                  </a:lnTo>
                  <a:lnTo>
                    <a:pt x="9013" y="1786"/>
                  </a:lnTo>
                  <a:lnTo>
                    <a:pt x="8751" y="1571"/>
                  </a:lnTo>
                  <a:lnTo>
                    <a:pt x="8546" y="1391"/>
                  </a:lnTo>
                  <a:lnTo>
                    <a:pt x="8476" y="1327"/>
                  </a:lnTo>
                  <a:lnTo>
                    <a:pt x="8506" y="1275"/>
                  </a:lnTo>
                  <a:lnTo>
                    <a:pt x="8601" y="1147"/>
                  </a:lnTo>
                  <a:lnTo>
                    <a:pt x="8659" y="1076"/>
                  </a:lnTo>
                  <a:lnTo>
                    <a:pt x="8850" y="1246"/>
                  </a:lnTo>
                  <a:lnTo>
                    <a:pt x="9122" y="1497"/>
                  </a:lnTo>
                  <a:lnTo>
                    <a:pt x="9298" y="1646"/>
                  </a:lnTo>
                  <a:lnTo>
                    <a:pt x="9468" y="1773"/>
                  </a:lnTo>
                  <a:lnTo>
                    <a:pt x="9593" y="1847"/>
                  </a:lnTo>
                  <a:lnTo>
                    <a:pt x="9677" y="1884"/>
                  </a:lnTo>
                  <a:lnTo>
                    <a:pt x="9759" y="1911"/>
                  </a:lnTo>
                  <a:lnTo>
                    <a:pt x="9841" y="1927"/>
                  </a:lnTo>
                  <a:lnTo>
                    <a:pt x="9922" y="1930"/>
                  </a:lnTo>
                  <a:lnTo>
                    <a:pt x="10002" y="1919"/>
                  </a:lnTo>
                  <a:lnTo>
                    <a:pt x="10043" y="1907"/>
                  </a:lnTo>
                  <a:lnTo>
                    <a:pt x="10318" y="1802"/>
                  </a:lnTo>
                  <a:lnTo>
                    <a:pt x="10760" y="1615"/>
                  </a:lnTo>
                  <a:lnTo>
                    <a:pt x="10923" y="1538"/>
                  </a:lnTo>
                  <a:lnTo>
                    <a:pt x="10947" y="1525"/>
                  </a:lnTo>
                  <a:lnTo>
                    <a:pt x="10986" y="1489"/>
                  </a:lnTo>
                  <a:lnTo>
                    <a:pt x="11012" y="1448"/>
                  </a:lnTo>
                  <a:lnTo>
                    <a:pt x="11025" y="1400"/>
                  </a:lnTo>
                  <a:lnTo>
                    <a:pt x="11026" y="1351"/>
                  </a:lnTo>
                  <a:lnTo>
                    <a:pt x="11013" y="1304"/>
                  </a:lnTo>
                  <a:lnTo>
                    <a:pt x="10988" y="1260"/>
                  </a:lnTo>
                  <a:lnTo>
                    <a:pt x="10950" y="1226"/>
                  </a:lnTo>
                  <a:lnTo>
                    <a:pt x="10924" y="1213"/>
                  </a:lnTo>
                  <a:close/>
                </a:path>
              </a:pathLst>
            </a:custGeom>
            <a:solidFill>
              <a:srgbClr val="BBB2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62" name="Freeform 26"/>
            <p:cNvSpPr>
              <a:spLocks/>
            </p:cNvSpPr>
            <p:nvPr/>
          </p:nvSpPr>
          <p:spPr bwMode="auto">
            <a:xfrm>
              <a:off x="4304" y="2193"/>
              <a:ext cx="462" cy="242"/>
            </a:xfrm>
            <a:custGeom>
              <a:avLst/>
              <a:gdLst>
                <a:gd name="T0" fmla="*/ 0 w 1387"/>
                <a:gd name="T1" fmla="*/ 0 h 726"/>
                <a:gd name="T2" fmla="*/ 2 w 1387"/>
                <a:gd name="T3" fmla="*/ 46 h 726"/>
                <a:gd name="T4" fmla="*/ 9 w 1387"/>
                <a:gd name="T5" fmla="*/ 131 h 726"/>
                <a:gd name="T6" fmla="*/ 25 w 1387"/>
                <a:gd name="T7" fmla="*/ 209 h 726"/>
                <a:gd name="T8" fmla="*/ 46 w 1387"/>
                <a:gd name="T9" fmla="*/ 281 h 726"/>
                <a:gd name="T10" fmla="*/ 75 w 1387"/>
                <a:gd name="T11" fmla="*/ 346 h 726"/>
                <a:gd name="T12" fmla="*/ 108 w 1387"/>
                <a:gd name="T13" fmla="*/ 403 h 726"/>
                <a:gd name="T14" fmla="*/ 149 w 1387"/>
                <a:gd name="T15" fmla="*/ 457 h 726"/>
                <a:gd name="T16" fmla="*/ 193 w 1387"/>
                <a:gd name="T17" fmla="*/ 503 h 726"/>
                <a:gd name="T18" fmla="*/ 267 w 1387"/>
                <a:gd name="T19" fmla="*/ 563 h 726"/>
                <a:gd name="T20" fmla="*/ 379 w 1387"/>
                <a:gd name="T21" fmla="*/ 627 h 726"/>
                <a:gd name="T22" fmla="*/ 500 w 1387"/>
                <a:gd name="T23" fmla="*/ 673 h 726"/>
                <a:gd name="T24" fmla="*/ 628 w 1387"/>
                <a:gd name="T25" fmla="*/ 703 h 726"/>
                <a:gd name="T26" fmla="*/ 759 w 1387"/>
                <a:gd name="T27" fmla="*/ 720 h 726"/>
                <a:gd name="T28" fmla="*/ 886 w 1387"/>
                <a:gd name="T29" fmla="*/ 726 h 726"/>
                <a:gd name="T30" fmla="*/ 1067 w 1387"/>
                <a:gd name="T31" fmla="*/ 723 h 726"/>
                <a:gd name="T32" fmla="*/ 1344 w 1387"/>
                <a:gd name="T33" fmla="*/ 690 h 726"/>
                <a:gd name="T34" fmla="*/ 1387 w 1387"/>
                <a:gd name="T35" fmla="*/ 681 h 726"/>
                <a:gd name="T36" fmla="*/ 1368 w 1387"/>
                <a:gd name="T37" fmla="*/ 654 h 726"/>
                <a:gd name="T38" fmla="*/ 1341 w 1387"/>
                <a:gd name="T39" fmla="*/ 598 h 726"/>
                <a:gd name="T40" fmla="*/ 1312 w 1387"/>
                <a:gd name="T41" fmla="*/ 513 h 726"/>
                <a:gd name="T42" fmla="*/ 1298 w 1387"/>
                <a:gd name="T43" fmla="*/ 396 h 726"/>
                <a:gd name="T44" fmla="*/ 1304 w 1387"/>
                <a:gd name="T45" fmla="*/ 285 h 726"/>
                <a:gd name="T46" fmla="*/ 1322 w 1387"/>
                <a:gd name="T47" fmla="*/ 184 h 726"/>
                <a:gd name="T48" fmla="*/ 1347 w 1387"/>
                <a:gd name="T49" fmla="*/ 99 h 726"/>
                <a:gd name="T50" fmla="*/ 1381 w 1387"/>
                <a:gd name="T51" fmla="*/ 13 h 726"/>
                <a:gd name="T52" fmla="*/ 1387 w 1387"/>
                <a:gd name="T53" fmla="*/ 0 h 726"/>
                <a:gd name="T54" fmla="*/ 0 w 1387"/>
                <a:gd name="T55" fmla="*/ 0 h 726"/>
                <a:gd name="T56" fmla="*/ 0 w 1387"/>
                <a:gd name="T57" fmla="*/ 0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87" h="726">
                  <a:moveTo>
                    <a:pt x="0" y="0"/>
                  </a:moveTo>
                  <a:lnTo>
                    <a:pt x="2" y="46"/>
                  </a:lnTo>
                  <a:lnTo>
                    <a:pt x="9" y="131"/>
                  </a:lnTo>
                  <a:lnTo>
                    <a:pt x="25" y="209"/>
                  </a:lnTo>
                  <a:lnTo>
                    <a:pt x="46" y="281"/>
                  </a:lnTo>
                  <a:lnTo>
                    <a:pt x="75" y="346"/>
                  </a:lnTo>
                  <a:lnTo>
                    <a:pt x="108" y="403"/>
                  </a:lnTo>
                  <a:lnTo>
                    <a:pt x="149" y="457"/>
                  </a:lnTo>
                  <a:lnTo>
                    <a:pt x="193" y="503"/>
                  </a:lnTo>
                  <a:lnTo>
                    <a:pt x="267" y="563"/>
                  </a:lnTo>
                  <a:lnTo>
                    <a:pt x="379" y="627"/>
                  </a:lnTo>
                  <a:lnTo>
                    <a:pt x="500" y="673"/>
                  </a:lnTo>
                  <a:lnTo>
                    <a:pt x="628" y="703"/>
                  </a:lnTo>
                  <a:lnTo>
                    <a:pt x="759" y="720"/>
                  </a:lnTo>
                  <a:lnTo>
                    <a:pt x="886" y="726"/>
                  </a:lnTo>
                  <a:lnTo>
                    <a:pt x="1067" y="723"/>
                  </a:lnTo>
                  <a:lnTo>
                    <a:pt x="1344" y="690"/>
                  </a:lnTo>
                  <a:lnTo>
                    <a:pt x="1387" y="681"/>
                  </a:lnTo>
                  <a:lnTo>
                    <a:pt x="1368" y="654"/>
                  </a:lnTo>
                  <a:lnTo>
                    <a:pt x="1341" y="598"/>
                  </a:lnTo>
                  <a:lnTo>
                    <a:pt x="1312" y="513"/>
                  </a:lnTo>
                  <a:lnTo>
                    <a:pt x="1298" y="396"/>
                  </a:lnTo>
                  <a:lnTo>
                    <a:pt x="1304" y="285"/>
                  </a:lnTo>
                  <a:lnTo>
                    <a:pt x="1322" y="184"/>
                  </a:lnTo>
                  <a:lnTo>
                    <a:pt x="1347" y="99"/>
                  </a:lnTo>
                  <a:lnTo>
                    <a:pt x="1381" y="13"/>
                  </a:lnTo>
                  <a:lnTo>
                    <a:pt x="1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2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63" name="Freeform 27"/>
            <p:cNvSpPr>
              <a:spLocks/>
            </p:cNvSpPr>
            <p:nvPr/>
          </p:nvSpPr>
          <p:spPr bwMode="auto">
            <a:xfrm>
              <a:off x="5360" y="2061"/>
              <a:ext cx="132" cy="132"/>
            </a:xfrm>
            <a:custGeom>
              <a:avLst/>
              <a:gdLst>
                <a:gd name="T0" fmla="*/ 198 w 396"/>
                <a:gd name="T1" fmla="*/ 0 h 396"/>
                <a:gd name="T2" fmla="*/ 218 w 396"/>
                <a:gd name="T3" fmla="*/ 0 h 396"/>
                <a:gd name="T4" fmla="*/ 257 w 396"/>
                <a:gd name="T5" fmla="*/ 9 h 396"/>
                <a:gd name="T6" fmla="*/ 293 w 396"/>
                <a:gd name="T7" fmla="*/ 23 h 396"/>
                <a:gd name="T8" fmla="*/ 324 w 396"/>
                <a:gd name="T9" fmla="*/ 45 h 396"/>
                <a:gd name="T10" fmla="*/ 350 w 396"/>
                <a:gd name="T11" fmla="*/ 72 h 396"/>
                <a:gd name="T12" fmla="*/ 372 w 396"/>
                <a:gd name="T13" fmla="*/ 104 h 396"/>
                <a:gd name="T14" fmla="*/ 388 w 396"/>
                <a:gd name="T15" fmla="*/ 138 h 396"/>
                <a:gd name="T16" fmla="*/ 395 w 396"/>
                <a:gd name="T17" fmla="*/ 177 h 396"/>
                <a:gd name="T18" fmla="*/ 396 w 396"/>
                <a:gd name="T19" fmla="*/ 197 h 396"/>
                <a:gd name="T20" fmla="*/ 395 w 396"/>
                <a:gd name="T21" fmla="*/ 219 h 396"/>
                <a:gd name="T22" fmla="*/ 388 w 396"/>
                <a:gd name="T23" fmla="*/ 256 h 396"/>
                <a:gd name="T24" fmla="*/ 372 w 396"/>
                <a:gd name="T25" fmla="*/ 292 h 396"/>
                <a:gd name="T26" fmla="*/ 350 w 396"/>
                <a:gd name="T27" fmla="*/ 324 h 396"/>
                <a:gd name="T28" fmla="*/ 324 w 396"/>
                <a:gd name="T29" fmla="*/ 351 h 396"/>
                <a:gd name="T30" fmla="*/ 293 w 396"/>
                <a:gd name="T31" fmla="*/ 373 h 396"/>
                <a:gd name="T32" fmla="*/ 257 w 396"/>
                <a:gd name="T33" fmla="*/ 387 h 396"/>
                <a:gd name="T34" fmla="*/ 218 w 396"/>
                <a:gd name="T35" fmla="*/ 396 h 396"/>
                <a:gd name="T36" fmla="*/ 198 w 396"/>
                <a:gd name="T37" fmla="*/ 396 h 396"/>
                <a:gd name="T38" fmla="*/ 177 w 396"/>
                <a:gd name="T39" fmla="*/ 396 h 396"/>
                <a:gd name="T40" fmla="*/ 138 w 396"/>
                <a:gd name="T41" fmla="*/ 387 h 396"/>
                <a:gd name="T42" fmla="*/ 102 w 396"/>
                <a:gd name="T43" fmla="*/ 373 h 396"/>
                <a:gd name="T44" fmla="*/ 72 w 396"/>
                <a:gd name="T45" fmla="*/ 351 h 396"/>
                <a:gd name="T46" fmla="*/ 45 w 396"/>
                <a:gd name="T47" fmla="*/ 324 h 396"/>
                <a:gd name="T48" fmla="*/ 23 w 396"/>
                <a:gd name="T49" fmla="*/ 292 h 396"/>
                <a:gd name="T50" fmla="*/ 9 w 396"/>
                <a:gd name="T51" fmla="*/ 256 h 396"/>
                <a:gd name="T52" fmla="*/ 0 w 396"/>
                <a:gd name="T53" fmla="*/ 219 h 396"/>
                <a:gd name="T54" fmla="*/ 0 w 396"/>
                <a:gd name="T55" fmla="*/ 197 h 396"/>
                <a:gd name="T56" fmla="*/ 0 w 396"/>
                <a:gd name="T57" fmla="*/ 177 h 396"/>
                <a:gd name="T58" fmla="*/ 9 w 396"/>
                <a:gd name="T59" fmla="*/ 138 h 396"/>
                <a:gd name="T60" fmla="*/ 23 w 396"/>
                <a:gd name="T61" fmla="*/ 104 h 396"/>
                <a:gd name="T62" fmla="*/ 45 w 396"/>
                <a:gd name="T63" fmla="*/ 72 h 396"/>
                <a:gd name="T64" fmla="*/ 72 w 396"/>
                <a:gd name="T65" fmla="*/ 45 h 396"/>
                <a:gd name="T66" fmla="*/ 102 w 396"/>
                <a:gd name="T67" fmla="*/ 23 h 396"/>
                <a:gd name="T68" fmla="*/ 138 w 396"/>
                <a:gd name="T69" fmla="*/ 9 h 396"/>
                <a:gd name="T70" fmla="*/ 177 w 396"/>
                <a:gd name="T71" fmla="*/ 0 h 396"/>
                <a:gd name="T72" fmla="*/ 198 w 396"/>
                <a:gd name="T73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198" y="0"/>
                  </a:moveTo>
                  <a:lnTo>
                    <a:pt x="218" y="0"/>
                  </a:lnTo>
                  <a:lnTo>
                    <a:pt x="257" y="9"/>
                  </a:lnTo>
                  <a:lnTo>
                    <a:pt x="293" y="23"/>
                  </a:lnTo>
                  <a:lnTo>
                    <a:pt x="324" y="45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38"/>
                  </a:lnTo>
                  <a:lnTo>
                    <a:pt x="395" y="177"/>
                  </a:lnTo>
                  <a:lnTo>
                    <a:pt x="396" y="197"/>
                  </a:lnTo>
                  <a:lnTo>
                    <a:pt x="395" y="219"/>
                  </a:lnTo>
                  <a:lnTo>
                    <a:pt x="388" y="256"/>
                  </a:lnTo>
                  <a:lnTo>
                    <a:pt x="372" y="292"/>
                  </a:lnTo>
                  <a:lnTo>
                    <a:pt x="350" y="324"/>
                  </a:lnTo>
                  <a:lnTo>
                    <a:pt x="324" y="351"/>
                  </a:lnTo>
                  <a:lnTo>
                    <a:pt x="293" y="373"/>
                  </a:lnTo>
                  <a:lnTo>
                    <a:pt x="257" y="387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7" y="396"/>
                  </a:lnTo>
                  <a:lnTo>
                    <a:pt x="138" y="387"/>
                  </a:lnTo>
                  <a:lnTo>
                    <a:pt x="102" y="373"/>
                  </a:lnTo>
                  <a:lnTo>
                    <a:pt x="72" y="351"/>
                  </a:lnTo>
                  <a:lnTo>
                    <a:pt x="45" y="324"/>
                  </a:lnTo>
                  <a:lnTo>
                    <a:pt x="23" y="292"/>
                  </a:lnTo>
                  <a:lnTo>
                    <a:pt x="9" y="256"/>
                  </a:lnTo>
                  <a:lnTo>
                    <a:pt x="0" y="219"/>
                  </a:lnTo>
                  <a:lnTo>
                    <a:pt x="0" y="197"/>
                  </a:lnTo>
                  <a:lnTo>
                    <a:pt x="0" y="177"/>
                  </a:lnTo>
                  <a:lnTo>
                    <a:pt x="9" y="138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5"/>
                  </a:lnTo>
                  <a:lnTo>
                    <a:pt x="102" y="23"/>
                  </a:lnTo>
                  <a:lnTo>
                    <a:pt x="138" y="9"/>
                  </a:lnTo>
                  <a:lnTo>
                    <a:pt x="177" y="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3F3F5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64" name="Freeform 28"/>
            <p:cNvSpPr>
              <a:spLocks/>
            </p:cNvSpPr>
            <p:nvPr/>
          </p:nvSpPr>
          <p:spPr bwMode="auto">
            <a:xfrm>
              <a:off x="1792" y="1863"/>
              <a:ext cx="696" cy="793"/>
            </a:xfrm>
            <a:custGeom>
              <a:avLst/>
              <a:gdLst>
                <a:gd name="T0" fmla="*/ 1944 w 2088"/>
                <a:gd name="T1" fmla="*/ 484 h 2378"/>
                <a:gd name="T2" fmla="*/ 1249 w 2088"/>
                <a:gd name="T3" fmla="*/ 282 h 2378"/>
                <a:gd name="T4" fmla="*/ 601 w 2088"/>
                <a:gd name="T5" fmla="*/ 87 h 2378"/>
                <a:gd name="T6" fmla="*/ 180 w 2088"/>
                <a:gd name="T7" fmla="*/ 9 h 2378"/>
                <a:gd name="T8" fmla="*/ 9 w 2088"/>
                <a:gd name="T9" fmla="*/ 0 h 2378"/>
                <a:gd name="T10" fmla="*/ 0 w 2088"/>
                <a:gd name="T11" fmla="*/ 113 h 2378"/>
                <a:gd name="T12" fmla="*/ 36 w 2088"/>
                <a:gd name="T13" fmla="*/ 323 h 2378"/>
                <a:gd name="T14" fmla="*/ 111 w 2088"/>
                <a:gd name="T15" fmla="*/ 486 h 2378"/>
                <a:gd name="T16" fmla="*/ 213 w 2088"/>
                <a:gd name="T17" fmla="*/ 622 h 2378"/>
                <a:gd name="T18" fmla="*/ 359 w 2088"/>
                <a:gd name="T19" fmla="*/ 759 h 2378"/>
                <a:gd name="T20" fmla="*/ 471 w 2088"/>
                <a:gd name="T21" fmla="*/ 840 h 2378"/>
                <a:gd name="T22" fmla="*/ 696 w 2088"/>
                <a:gd name="T23" fmla="*/ 1011 h 2378"/>
                <a:gd name="T24" fmla="*/ 779 w 2088"/>
                <a:gd name="T25" fmla="*/ 1112 h 2378"/>
                <a:gd name="T26" fmla="*/ 801 w 2088"/>
                <a:gd name="T27" fmla="*/ 1190 h 2378"/>
                <a:gd name="T28" fmla="*/ 779 w 2088"/>
                <a:gd name="T29" fmla="*/ 1266 h 2378"/>
                <a:gd name="T30" fmla="*/ 696 w 2088"/>
                <a:gd name="T31" fmla="*/ 1367 h 2378"/>
                <a:gd name="T32" fmla="*/ 471 w 2088"/>
                <a:gd name="T33" fmla="*/ 1538 h 2378"/>
                <a:gd name="T34" fmla="*/ 359 w 2088"/>
                <a:gd name="T35" fmla="*/ 1619 h 2378"/>
                <a:gd name="T36" fmla="*/ 213 w 2088"/>
                <a:gd name="T37" fmla="*/ 1756 h 2378"/>
                <a:gd name="T38" fmla="*/ 111 w 2088"/>
                <a:gd name="T39" fmla="*/ 1893 h 2378"/>
                <a:gd name="T40" fmla="*/ 36 w 2088"/>
                <a:gd name="T41" fmla="*/ 2055 h 2378"/>
                <a:gd name="T42" fmla="*/ 0 w 2088"/>
                <a:gd name="T43" fmla="*/ 2266 h 2378"/>
                <a:gd name="T44" fmla="*/ 9 w 2088"/>
                <a:gd name="T45" fmla="*/ 2378 h 2378"/>
                <a:gd name="T46" fmla="*/ 180 w 2088"/>
                <a:gd name="T47" fmla="*/ 2369 h 2378"/>
                <a:gd name="T48" fmla="*/ 599 w 2088"/>
                <a:gd name="T49" fmla="*/ 2292 h 2378"/>
                <a:gd name="T50" fmla="*/ 1246 w 2088"/>
                <a:gd name="T51" fmla="*/ 2097 h 2378"/>
                <a:gd name="T52" fmla="*/ 1940 w 2088"/>
                <a:gd name="T53" fmla="*/ 1894 h 2378"/>
                <a:gd name="T54" fmla="*/ 2052 w 2088"/>
                <a:gd name="T55" fmla="*/ 1819 h 2378"/>
                <a:gd name="T56" fmla="*/ 1952 w 2088"/>
                <a:gd name="T57" fmla="*/ 1639 h 2378"/>
                <a:gd name="T58" fmla="*/ 1891 w 2088"/>
                <a:gd name="T59" fmla="*/ 1455 h 2378"/>
                <a:gd name="T60" fmla="*/ 1867 w 2088"/>
                <a:gd name="T61" fmla="*/ 1271 h 2378"/>
                <a:gd name="T62" fmla="*/ 1877 w 2088"/>
                <a:gd name="T63" fmla="*/ 1046 h 2378"/>
                <a:gd name="T64" fmla="*/ 1973 w 2088"/>
                <a:gd name="T65" fmla="*/ 719 h 2378"/>
                <a:gd name="T66" fmla="*/ 2088 w 2088"/>
                <a:gd name="T67" fmla="*/ 516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88" h="2378">
                  <a:moveTo>
                    <a:pt x="2088" y="516"/>
                  </a:moveTo>
                  <a:lnTo>
                    <a:pt x="1944" y="484"/>
                  </a:lnTo>
                  <a:lnTo>
                    <a:pt x="1661" y="409"/>
                  </a:lnTo>
                  <a:lnTo>
                    <a:pt x="1249" y="282"/>
                  </a:lnTo>
                  <a:lnTo>
                    <a:pt x="854" y="157"/>
                  </a:lnTo>
                  <a:lnTo>
                    <a:pt x="601" y="87"/>
                  </a:lnTo>
                  <a:lnTo>
                    <a:pt x="356" y="33"/>
                  </a:lnTo>
                  <a:lnTo>
                    <a:pt x="180" y="9"/>
                  </a:lnTo>
                  <a:lnTo>
                    <a:pt x="65" y="2"/>
                  </a:lnTo>
                  <a:lnTo>
                    <a:pt x="9" y="0"/>
                  </a:lnTo>
                  <a:lnTo>
                    <a:pt x="6" y="15"/>
                  </a:lnTo>
                  <a:lnTo>
                    <a:pt x="0" y="113"/>
                  </a:lnTo>
                  <a:lnTo>
                    <a:pt x="9" y="208"/>
                  </a:lnTo>
                  <a:lnTo>
                    <a:pt x="36" y="323"/>
                  </a:lnTo>
                  <a:lnTo>
                    <a:pt x="75" y="419"/>
                  </a:lnTo>
                  <a:lnTo>
                    <a:pt x="111" y="486"/>
                  </a:lnTo>
                  <a:lnTo>
                    <a:pt x="157" y="553"/>
                  </a:lnTo>
                  <a:lnTo>
                    <a:pt x="213" y="622"/>
                  </a:lnTo>
                  <a:lnTo>
                    <a:pt x="279" y="692"/>
                  </a:lnTo>
                  <a:lnTo>
                    <a:pt x="359" y="759"/>
                  </a:lnTo>
                  <a:lnTo>
                    <a:pt x="405" y="792"/>
                  </a:lnTo>
                  <a:lnTo>
                    <a:pt x="471" y="840"/>
                  </a:lnTo>
                  <a:lnTo>
                    <a:pt x="606" y="936"/>
                  </a:lnTo>
                  <a:lnTo>
                    <a:pt x="696" y="1011"/>
                  </a:lnTo>
                  <a:lnTo>
                    <a:pt x="745" y="1062"/>
                  </a:lnTo>
                  <a:lnTo>
                    <a:pt x="779" y="1112"/>
                  </a:lnTo>
                  <a:lnTo>
                    <a:pt x="799" y="1164"/>
                  </a:lnTo>
                  <a:lnTo>
                    <a:pt x="801" y="1190"/>
                  </a:lnTo>
                  <a:lnTo>
                    <a:pt x="799" y="1214"/>
                  </a:lnTo>
                  <a:lnTo>
                    <a:pt x="779" y="1266"/>
                  </a:lnTo>
                  <a:lnTo>
                    <a:pt x="745" y="1317"/>
                  </a:lnTo>
                  <a:lnTo>
                    <a:pt x="696" y="1367"/>
                  </a:lnTo>
                  <a:lnTo>
                    <a:pt x="606" y="1442"/>
                  </a:lnTo>
                  <a:lnTo>
                    <a:pt x="471" y="1538"/>
                  </a:lnTo>
                  <a:lnTo>
                    <a:pt x="405" y="1586"/>
                  </a:lnTo>
                  <a:lnTo>
                    <a:pt x="359" y="1619"/>
                  </a:lnTo>
                  <a:lnTo>
                    <a:pt x="279" y="1687"/>
                  </a:lnTo>
                  <a:lnTo>
                    <a:pt x="213" y="1756"/>
                  </a:lnTo>
                  <a:lnTo>
                    <a:pt x="157" y="1825"/>
                  </a:lnTo>
                  <a:lnTo>
                    <a:pt x="111" y="1893"/>
                  </a:lnTo>
                  <a:lnTo>
                    <a:pt x="75" y="1959"/>
                  </a:lnTo>
                  <a:lnTo>
                    <a:pt x="36" y="2055"/>
                  </a:lnTo>
                  <a:lnTo>
                    <a:pt x="9" y="2171"/>
                  </a:lnTo>
                  <a:lnTo>
                    <a:pt x="0" y="2266"/>
                  </a:lnTo>
                  <a:lnTo>
                    <a:pt x="6" y="2364"/>
                  </a:lnTo>
                  <a:lnTo>
                    <a:pt x="9" y="2378"/>
                  </a:lnTo>
                  <a:lnTo>
                    <a:pt x="65" y="2377"/>
                  </a:lnTo>
                  <a:lnTo>
                    <a:pt x="180" y="2369"/>
                  </a:lnTo>
                  <a:lnTo>
                    <a:pt x="356" y="2345"/>
                  </a:lnTo>
                  <a:lnTo>
                    <a:pt x="599" y="2292"/>
                  </a:lnTo>
                  <a:lnTo>
                    <a:pt x="853" y="2221"/>
                  </a:lnTo>
                  <a:lnTo>
                    <a:pt x="1246" y="2097"/>
                  </a:lnTo>
                  <a:lnTo>
                    <a:pt x="1658" y="1970"/>
                  </a:lnTo>
                  <a:lnTo>
                    <a:pt x="1940" y="1894"/>
                  </a:lnTo>
                  <a:lnTo>
                    <a:pt x="2084" y="1862"/>
                  </a:lnTo>
                  <a:lnTo>
                    <a:pt x="2052" y="1819"/>
                  </a:lnTo>
                  <a:lnTo>
                    <a:pt x="1996" y="1730"/>
                  </a:lnTo>
                  <a:lnTo>
                    <a:pt x="1952" y="1639"/>
                  </a:lnTo>
                  <a:lnTo>
                    <a:pt x="1917" y="1547"/>
                  </a:lnTo>
                  <a:lnTo>
                    <a:pt x="1891" y="1455"/>
                  </a:lnTo>
                  <a:lnTo>
                    <a:pt x="1875" y="1363"/>
                  </a:lnTo>
                  <a:lnTo>
                    <a:pt x="1867" y="1271"/>
                  </a:lnTo>
                  <a:lnTo>
                    <a:pt x="1867" y="1180"/>
                  </a:lnTo>
                  <a:lnTo>
                    <a:pt x="1877" y="1046"/>
                  </a:lnTo>
                  <a:lnTo>
                    <a:pt x="1915" y="876"/>
                  </a:lnTo>
                  <a:lnTo>
                    <a:pt x="1973" y="719"/>
                  </a:lnTo>
                  <a:lnTo>
                    <a:pt x="2047" y="578"/>
                  </a:lnTo>
                  <a:lnTo>
                    <a:pt x="2088" y="516"/>
                  </a:lnTo>
                  <a:close/>
                </a:path>
              </a:pathLst>
            </a:custGeom>
            <a:solidFill>
              <a:srgbClr val="BBB2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65" name="Freeform 29"/>
            <p:cNvSpPr>
              <a:spLocks/>
            </p:cNvSpPr>
            <p:nvPr/>
          </p:nvSpPr>
          <p:spPr bwMode="auto">
            <a:xfrm>
              <a:off x="4502" y="1733"/>
              <a:ext cx="132" cy="262"/>
            </a:xfrm>
            <a:custGeom>
              <a:avLst/>
              <a:gdLst>
                <a:gd name="T0" fmla="*/ 197 w 396"/>
                <a:gd name="T1" fmla="*/ 785 h 785"/>
                <a:gd name="T2" fmla="*/ 218 w 396"/>
                <a:gd name="T3" fmla="*/ 785 h 785"/>
                <a:gd name="T4" fmla="*/ 256 w 396"/>
                <a:gd name="T5" fmla="*/ 777 h 785"/>
                <a:gd name="T6" fmla="*/ 292 w 396"/>
                <a:gd name="T7" fmla="*/ 762 h 785"/>
                <a:gd name="T8" fmla="*/ 324 w 396"/>
                <a:gd name="T9" fmla="*/ 741 h 785"/>
                <a:gd name="T10" fmla="*/ 351 w 396"/>
                <a:gd name="T11" fmla="*/ 713 h 785"/>
                <a:gd name="T12" fmla="*/ 372 w 396"/>
                <a:gd name="T13" fmla="*/ 683 h 785"/>
                <a:gd name="T14" fmla="*/ 387 w 396"/>
                <a:gd name="T15" fmla="*/ 647 h 785"/>
                <a:gd name="T16" fmla="*/ 395 w 396"/>
                <a:gd name="T17" fmla="*/ 608 h 785"/>
                <a:gd name="T18" fmla="*/ 396 w 396"/>
                <a:gd name="T19" fmla="*/ 588 h 785"/>
                <a:gd name="T20" fmla="*/ 396 w 396"/>
                <a:gd name="T21" fmla="*/ 0 h 785"/>
                <a:gd name="T22" fmla="*/ 203 w 396"/>
                <a:gd name="T23" fmla="*/ 10 h 785"/>
                <a:gd name="T24" fmla="*/ 0 w 396"/>
                <a:gd name="T25" fmla="*/ 29 h 785"/>
                <a:gd name="T26" fmla="*/ 0 w 396"/>
                <a:gd name="T27" fmla="*/ 588 h 785"/>
                <a:gd name="T28" fmla="*/ 0 w 396"/>
                <a:gd name="T29" fmla="*/ 608 h 785"/>
                <a:gd name="T30" fmla="*/ 9 w 396"/>
                <a:gd name="T31" fmla="*/ 647 h 785"/>
                <a:gd name="T32" fmla="*/ 23 w 396"/>
                <a:gd name="T33" fmla="*/ 683 h 785"/>
                <a:gd name="T34" fmla="*/ 45 w 396"/>
                <a:gd name="T35" fmla="*/ 713 h 785"/>
                <a:gd name="T36" fmla="*/ 72 w 396"/>
                <a:gd name="T37" fmla="*/ 741 h 785"/>
                <a:gd name="T38" fmla="*/ 104 w 396"/>
                <a:gd name="T39" fmla="*/ 762 h 785"/>
                <a:gd name="T40" fmla="*/ 138 w 396"/>
                <a:gd name="T41" fmla="*/ 777 h 785"/>
                <a:gd name="T42" fmla="*/ 177 w 396"/>
                <a:gd name="T43" fmla="*/ 785 h 785"/>
                <a:gd name="T44" fmla="*/ 197 w 396"/>
                <a:gd name="T45" fmla="*/ 785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6" h="785">
                  <a:moveTo>
                    <a:pt x="197" y="785"/>
                  </a:moveTo>
                  <a:lnTo>
                    <a:pt x="218" y="785"/>
                  </a:lnTo>
                  <a:lnTo>
                    <a:pt x="256" y="777"/>
                  </a:lnTo>
                  <a:lnTo>
                    <a:pt x="292" y="762"/>
                  </a:lnTo>
                  <a:lnTo>
                    <a:pt x="324" y="741"/>
                  </a:lnTo>
                  <a:lnTo>
                    <a:pt x="351" y="713"/>
                  </a:lnTo>
                  <a:lnTo>
                    <a:pt x="372" y="683"/>
                  </a:lnTo>
                  <a:lnTo>
                    <a:pt x="387" y="647"/>
                  </a:lnTo>
                  <a:lnTo>
                    <a:pt x="395" y="608"/>
                  </a:lnTo>
                  <a:lnTo>
                    <a:pt x="396" y="588"/>
                  </a:lnTo>
                  <a:lnTo>
                    <a:pt x="396" y="0"/>
                  </a:lnTo>
                  <a:lnTo>
                    <a:pt x="203" y="10"/>
                  </a:lnTo>
                  <a:lnTo>
                    <a:pt x="0" y="29"/>
                  </a:lnTo>
                  <a:lnTo>
                    <a:pt x="0" y="588"/>
                  </a:lnTo>
                  <a:lnTo>
                    <a:pt x="0" y="608"/>
                  </a:lnTo>
                  <a:lnTo>
                    <a:pt x="9" y="647"/>
                  </a:lnTo>
                  <a:lnTo>
                    <a:pt x="23" y="683"/>
                  </a:lnTo>
                  <a:lnTo>
                    <a:pt x="45" y="713"/>
                  </a:lnTo>
                  <a:lnTo>
                    <a:pt x="72" y="741"/>
                  </a:lnTo>
                  <a:lnTo>
                    <a:pt x="104" y="762"/>
                  </a:lnTo>
                  <a:lnTo>
                    <a:pt x="138" y="777"/>
                  </a:lnTo>
                  <a:lnTo>
                    <a:pt x="177" y="785"/>
                  </a:lnTo>
                  <a:lnTo>
                    <a:pt x="197" y="785"/>
                  </a:lnTo>
                  <a:close/>
                </a:path>
              </a:pathLst>
            </a:custGeom>
            <a:solidFill>
              <a:srgbClr val="9687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66" name="Freeform 30"/>
            <p:cNvSpPr>
              <a:spLocks/>
            </p:cNvSpPr>
            <p:nvPr/>
          </p:nvSpPr>
          <p:spPr bwMode="auto">
            <a:xfrm>
              <a:off x="4238" y="1760"/>
              <a:ext cx="132" cy="271"/>
            </a:xfrm>
            <a:custGeom>
              <a:avLst/>
              <a:gdLst>
                <a:gd name="T0" fmla="*/ 197 w 396"/>
                <a:gd name="T1" fmla="*/ 813 h 813"/>
                <a:gd name="T2" fmla="*/ 217 w 396"/>
                <a:gd name="T3" fmla="*/ 812 h 813"/>
                <a:gd name="T4" fmla="*/ 256 w 396"/>
                <a:gd name="T5" fmla="*/ 805 h 813"/>
                <a:gd name="T6" fmla="*/ 292 w 396"/>
                <a:gd name="T7" fmla="*/ 790 h 813"/>
                <a:gd name="T8" fmla="*/ 324 w 396"/>
                <a:gd name="T9" fmla="*/ 769 h 813"/>
                <a:gd name="T10" fmla="*/ 350 w 396"/>
                <a:gd name="T11" fmla="*/ 741 h 813"/>
                <a:gd name="T12" fmla="*/ 372 w 396"/>
                <a:gd name="T13" fmla="*/ 710 h 813"/>
                <a:gd name="T14" fmla="*/ 387 w 396"/>
                <a:gd name="T15" fmla="*/ 674 h 813"/>
                <a:gd name="T16" fmla="*/ 395 w 396"/>
                <a:gd name="T17" fmla="*/ 636 h 813"/>
                <a:gd name="T18" fmla="*/ 396 w 396"/>
                <a:gd name="T19" fmla="*/ 615 h 813"/>
                <a:gd name="T20" fmla="*/ 396 w 396"/>
                <a:gd name="T21" fmla="*/ 0 h 813"/>
                <a:gd name="T22" fmla="*/ 200 w 396"/>
                <a:gd name="T23" fmla="*/ 28 h 813"/>
                <a:gd name="T24" fmla="*/ 0 w 396"/>
                <a:gd name="T25" fmla="*/ 63 h 813"/>
                <a:gd name="T26" fmla="*/ 0 w 396"/>
                <a:gd name="T27" fmla="*/ 615 h 813"/>
                <a:gd name="T28" fmla="*/ 0 w 396"/>
                <a:gd name="T29" fmla="*/ 636 h 813"/>
                <a:gd name="T30" fmla="*/ 7 w 396"/>
                <a:gd name="T31" fmla="*/ 674 h 813"/>
                <a:gd name="T32" fmla="*/ 23 w 396"/>
                <a:gd name="T33" fmla="*/ 710 h 813"/>
                <a:gd name="T34" fmla="*/ 45 w 396"/>
                <a:gd name="T35" fmla="*/ 741 h 813"/>
                <a:gd name="T36" fmla="*/ 71 w 396"/>
                <a:gd name="T37" fmla="*/ 769 h 813"/>
                <a:gd name="T38" fmla="*/ 102 w 396"/>
                <a:gd name="T39" fmla="*/ 790 h 813"/>
                <a:gd name="T40" fmla="*/ 138 w 396"/>
                <a:gd name="T41" fmla="*/ 805 h 813"/>
                <a:gd name="T42" fmla="*/ 177 w 396"/>
                <a:gd name="T43" fmla="*/ 812 h 813"/>
                <a:gd name="T44" fmla="*/ 197 w 396"/>
                <a:gd name="T45" fmla="*/ 81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6" h="813">
                  <a:moveTo>
                    <a:pt x="197" y="813"/>
                  </a:moveTo>
                  <a:lnTo>
                    <a:pt x="217" y="812"/>
                  </a:lnTo>
                  <a:lnTo>
                    <a:pt x="256" y="805"/>
                  </a:lnTo>
                  <a:lnTo>
                    <a:pt x="292" y="790"/>
                  </a:lnTo>
                  <a:lnTo>
                    <a:pt x="324" y="769"/>
                  </a:lnTo>
                  <a:lnTo>
                    <a:pt x="350" y="741"/>
                  </a:lnTo>
                  <a:lnTo>
                    <a:pt x="372" y="710"/>
                  </a:lnTo>
                  <a:lnTo>
                    <a:pt x="387" y="674"/>
                  </a:lnTo>
                  <a:lnTo>
                    <a:pt x="395" y="636"/>
                  </a:lnTo>
                  <a:lnTo>
                    <a:pt x="396" y="615"/>
                  </a:lnTo>
                  <a:lnTo>
                    <a:pt x="396" y="0"/>
                  </a:lnTo>
                  <a:lnTo>
                    <a:pt x="200" y="28"/>
                  </a:lnTo>
                  <a:lnTo>
                    <a:pt x="0" y="63"/>
                  </a:lnTo>
                  <a:lnTo>
                    <a:pt x="0" y="615"/>
                  </a:lnTo>
                  <a:lnTo>
                    <a:pt x="0" y="636"/>
                  </a:lnTo>
                  <a:lnTo>
                    <a:pt x="7" y="674"/>
                  </a:lnTo>
                  <a:lnTo>
                    <a:pt x="23" y="710"/>
                  </a:lnTo>
                  <a:lnTo>
                    <a:pt x="45" y="741"/>
                  </a:lnTo>
                  <a:lnTo>
                    <a:pt x="71" y="769"/>
                  </a:lnTo>
                  <a:lnTo>
                    <a:pt x="102" y="790"/>
                  </a:lnTo>
                  <a:lnTo>
                    <a:pt x="138" y="805"/>
                  </a:lnTo>
                  <a:lnTo>
                    <a:pt x="177" y="812"/>
                  </a:lnTo>
                  <a:lnTo>
                    <a:pt x="197" y="813"/>
                  </a:lnTo>
                  <a:close/>
                </a:path>
              </a:pathLst>
            </a:custGeom>
            <a:solidFill>
              <a:srgbClr val="9687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67" name="Freeform 31"/>
            <p:cNvSpPr>
              <a:spLocks/>
            </p:cNvSpPr>
            <p:nvPr/>
          </p:nvSpPr>
          <p:spPr bwMode="auto">
            <a:xfrm>
              <a:off x="2917" y="2029"/>
              <a:ext cx="132" cy="277"/>
            </a:xfrm>
            <a:custGeom>
              <a:avLst/>
              <a:gdLst>
                <a:gd name="T0" fmla="*/ 197 w 396"/>
                <a:gd name="T1" fmla="*/ 831 h 831"/>
                <a:gd name="T2" fmla="*/ 217 w 396"/>
                <a:gd name="T3" fmla="*/ 829 h 831"/>
                <a:gd name="T4" fmla="*/ 256 w 396"/>
                <a:gd name="T5" fmla="*/ 822 h 831"/>
                <a:gd name="T6" fmla="*/ 292 w 396"/>
                <a:gd name="T7" fmla="*/ 806 h 831"/>
                <a:gd name="T8" fmla="*/ 324 w 396"/>
                <a:gd name="T9" fmla="*/ 786 h 831"/>
                <a:gd name="T10" fmla="*/ 351 w 396"/>
                <a:gd name="T11" fmla="*/ 759 h 831"/>
                <a:gd name="T12" fmla="*/ 371 w 396"/>
                <a:gd name="T13" fmla="*/ 727 h 831"/>
                <a:gd name="T14" fmla="*/ 387 w 396"/>
                <a:gd name="T15" fmla="*/ 691 h 831"/>
                <a:gd name="T16" fmla="*/ 395 w 396"/>
                <a:gd name="T17" fmla="*/ 652 h 831"/>
                <a:gd name="T18" fmla="*/ 396 w 396"/>
                <a:gd name="T19" fmla="*/ 632 h 831"/>
                <a:gd name="T20" fmla="*/ 396 w 396"/>
                <a:gd name="T21" fmla="*/ 0 h 831"/>
                <a:gd name="T22" fmla="*/ 193 w 396"/>
                <a:gd name="T23" fmla="*/ 31 h 831"/>
                <a:gd name="T24" fmla="*/ 0 w 396"/>
                <a:gd name="T25" fmla="*/ 56 h 831"/>
                <a:gd name="T26" fmla="*/ 0 w 396"/>
                <a:gd name="T27" fmla="*/ 632 h 831"/>
                <a:gd name="T28" fmla="*/ 0 w 396"/>
                <a:gd name="T29" fmla="*/ 652 h 831"/>
                <a:gd name="T30" fmla="*/ 9 w 396"/>
                <a:gd name="T31" fmla="*/ 691 h 831"/>
                <a:gd name="T32" fmla="*/ 23 w 396"/>
                <a:gd name="T33" fmla="*/ 727 h 831"/>
                <a:gd name="T34" fmla="*/ 45 w 396"/>
                <a:gd name="T35" fmla="*/ 759 h 831"/>
                <a:gd name="T36" fmla="*/ 72 w 396"/>
                <a:gd name="T37" fmla="*/ 786 h 831"/>
                <a:gd name="T38" fmla="*/ 104 w 396"/>
                <a:gd name="T39" fmla="*/ 806 h 831"/>
                <a:gd name="T40" fmla="*/ 138 w 396"/>
                <a:gd name="T41" fmla="*/ 822 h 831"/>
                <a:gd name="T42" fmla="*/ 177 w 396"/>
                <a:gd name="T43" fmla="*/ 829 h 831"/>
                <a:gd name="T44" fmla="*/ 197 w 396"/>
                <a:gd name="T45" fmla="*/ 831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6" h="831">
                  <a:moveTo>
                    <a:pt x="197" y="831"/>
                  </a:moveTo>
                  <a:lnTo>
                    <a:pt x="217" y="829"/>
                  </a:lnTo>
                  <a:lnTo>
                    <a:pt x="256" y="822"/>
                  </a:lnTo>
                  <a:lnTo>
                    <a:pt x="292" y="806"/>
                  </a:lnTo>
                  <a:lnTo>
                    <a:pt x="324" y="786"/>
                  </a:lnTo>
                  <a:lnTo>
                    <a:pt x="351" y="759"/>
                  </a:lnTo>
                  <a:lnTo>
                    <a:pt x="371" y="727"/>
                  </a:lnTo>
                  <a:lnTo>
                    <a:pt x="387" y="691"/>
                  </a:lnTo>
                  <a:lnTo>
                    <a:pt x="395" y="652"/>
                  </a:lnTo>
                  <a:lnTo>
                    <a:pt x="396" y="632"/>
                  </a:lnTo>
                  <a:lnTo>
                    <a:pt x="396" y="0"/>
                  </a:lnTo>
                  <a:lnTo>
                    <a:pt x="193" y="31"/>
                  </a:lnTo>
                  <a:lnTo>
                    <a:pt x="0" y="56"/>
                  </a:lnTo>
                  <a:lnTo>
                    <a:pt x="0" y="632"/>
                  </a:lnTo>
                  <a:lnTo>
                    <a:pt x="0" y="652"/>
                  </a:lnTo>
                  <a:lnTo>
                    <a:pt x="9" y="691"/>
                  </a:lnTo>
                  <a:lnTo>
                    <a:pt x="23" y="727"/>
                  </a:lnTo>
                  <a:lnTo>
                    <a:pt x="45" y="759"/>
                  </a:lnTo>
                  <a:lnTo>
                    <a:pt x="72" y="786"/>
                  </a:lnTo>
                  <a:lnTo>
                    <a:pt x="104" y="806"/>
                  </a:lnTo>
                  <a:lnTo>
                    <a:pt x="138" y="822"/>
                  </a:lnTo>
                  <a:lnTo>
                    <a:pt x="177" y="829"/>
                  </a:lnTo>
                  <a:lnTo>
                    <a:pt x="197" y="831"/>
                  </a:lnTo>
                  <a:close/>
                </a:path>
              </a:pathLst>
            </a:custGeom>
            <a:solidFill>
              <a:srgbClr val="9687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68" name="Freeform 32"/>
            <p:cNvSpPr>
              <a:spLocks/>
            </p:cNvSpPr>
            <p:nvPr/>
          </p:nvSpPr>
          <p:spPr bwMode="auto">
            <a:xfrm>
              <a:off x="2653" y="2059"/>
              <a:ext cx="132" cy="266"/>
            </a:xfrm>
            <a:custGeom>
              <a:avLst/>
              <a:gdLst>
                <a:gd name="T0" fmla="*/ 396 w 396"/>
                <a:gd name="T1" fmla="*/ 602 h 799"/>
                <a:gd name="T2" fmla="*/ 396 w 396"/>
                <a:gd name="T3" fmla="*/ 0 h 799"/>
                <a:gd name="T4" fmla="*/ 294 w 396"/>
                <a:gd name="T5" fmla="*/ 4 h 799"/>
                <a:gd name="T6" fmla="*/ 197 w 396"/>
                <a:gd name="T7" fmla="*/ 7 h 799"/>
                <a:gd name="T8" fmla="*/ 98 w 396"/>
                <a:gd name="T9" fmla="*/ 6 h 799"/>
                <a:gd name="T10" fmla="*/ 0 w 396"/>
                <a:gd name="T11" fmla="*/ 0 h 799"/>
                <a:gd name="T12" fmla="*/ 0 w 396"/>
                <a:gd name="T13" fmla="*/ 602 h 799"/>
                <a:gd name="T14" fmla="*/ 0 w 396"/>
                <a:gd name="T15" fmla="*/ 622 h 799"/>
                <a:gd name="T16" fmla="*/ 8 w 396"/>
                <a:gd name="T17" fmla="*/ 661 h 799"/>
                <a:gd name="T18" fmla="*/ 23 w 396"/>
                <a:gd name="T19" fmla="*/ 695 h 799"/>
                <a:gd name="T20" fmla="*/ 44 w 396"/>
                <a:gd name="T21" fmla="*/ 727 h 799"/>
                <a:gd name="T22" fmla="*/ 72 w 396"/>
                <a:gd name="T23" fmla="*/ 755 h 799"/>
                <a:gd name="T24" fmla="*/ 102 w 396"/>
                <a:gd name="T25" fmla="*/ 776 h 799"/>
                <a:gd name="T26" fmla="*/ 138 w 396"/>
                <a:gd name="T27" fmla="*/ 791 h 799"/>
                <a:gd name="T28" fmla="*/ 177 w 396"/>
                <a:gd name="T29" fmla="*/ 799 h 799"/>
                <a:gd name="T30" fmla="*/ 197 w 396"/>
                <a:gd name="T31" fmla="*/ 799 h 799"/>
                <a:gd name="T32" fmla="*/ 217 w 396"/>
                <a:gd name="T33" fmla="*/ 799 h 799"/>
                <a:gd name="T34" fmla="*/ 256 w 396"/>
                <a:gd name="T35" fmla="*/ 791 h 799"/>
                <a:gd name="T36" fmla="*/ 292 w 396"/>
                <a:gd name="T37" fmla="*/ 776 h 799"/>
                <a:gd name="T38" fmla="*/ 324 w 396"/>
                <a:gd name="T39" fmla="*/ 755 h 799"/>
                <a:gd name="T40" fmla="*/ 351 w 396"/>
                <a:gd name="T41" fmla="*/ 727 h 799"/>
                <a:gd name="T42" fmla="*/ 371 w 396"/>
                <a:gd name="T43" fmla="*/ 695 h 799"/>
                <a:gd name="T44" fmla="*/ 387 w 396"/>
                <a:gd name="T45" fmla="*/ 661 h 799"/>
                <a:gd name="T46" fmla="*/ 394 w 396"/>
                <a:gd name="T47" fmla="*/ 622 h 799"/>
                <a:gd name="T48" fmla="*/ 396 w 396"/>
                <a:gd name="T49" fmla="*/ 602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6" h="799">
                  <a:moveTo>
                    <a:pt x="396" y="602"/>
                  </a:moveTo>
                  <a:lnTo>
                    <a:pt x="396" y="0"/>
                  </a:lnTo>
                  <a:lnTo>
                    <a:pt x="294" y="4"/>
                  </a:lnTo>
                  <a:lnTo>
                    <a:pt x="197" y="7"/>
                  </a:lnTo>
                  <a:lnTo>
                    <a:pt x="98" y="6"/>
                  </a:lnTo>
                  <a:lnTo>
                    <a:pt x="0" y="0"/>
                  </a:lnTo>
                  <a:lnTo>
                    <a:pt x="0" y="602"/>
                  </a:lnTo>
                  <a:lnTo>
                    <a:pt x="0" y="622"/>
                  </a:lnTo>
                  <a:lnTo>
                    <a:pt x="8" y="661"/>
                  </a:lnTo>
                  <a:lnTo>
                    <a:pt x="23" y="695"/>
                  </a:lnTo>
                  <a:lnTo>
                    <a:pt x="44" y="727"/>
                  </a:lnTo>
                  <a:lnTo>
                    <a:pt x="72" y="755"/>
                  </a:lnTo>
                  <a:lnTo>
                    <a:pt x="102" y="776"/>
                  </a:lnTo>
                  <a:lnTo>
                    <a:pt x="138" y="791"/>
                  </a:lnTo>
                  <a:lnTo>
                    <a:pt x="177" y="799"/>
                  </a:lnTo>
                  <a:lnTo>
                    <a:pt x="197" y="799"/>
                  </a:lnTo>
                  <a:lnTo>
                    <a:pt x="217" y="799"/>
                  </a:lnTo>
                  <a:lnTo>
                    <a:pt x="256" y="791"/>
                  </a:lnTo>
                  <a:lnTo>
                    <a:pt x="292" y="776"/>
                  </a:lnTo>
                  <a:lnTo>
                    <a:pt x="324" y="755"/>
                  </a:lnTo>
                  <a:lnTo>
                    <a:pt x="351" y="727"/>
                  </a:lnTo>
                  <a:lnTo>
                    <a:pt x="371" y="695"/>
                  </a:lnTo>
                  <a:lnTo>
                    <a:pt x="387" y="661"/>
                  </a:lnTo>
                  <a:lnTo>
                    <a:pt x="394" y="622"/>
                  </a:lnTo>
                  <a:lnTo>
                    <a:pt x="396" y="602"/>
                  </a:lnTo>
                  <a:close/>
                </a:path>
              </a:pathLst>
            </a:custGeom>
            <a:solidFill>
              <a:srgbClr val="9687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69" name="Freeform 33"/>
            <p:cNvSpPr>
              <a:spLocks/>
            </p:cNvSpPr>
            <p:nvPr/>
          </p:nvSpPr>
          <p:spPr bwMode="auto">
            <a:xfrm>
              <a:off x="4766" y="1739"/>
              <a:ext cx="132" cy="256"/>
            </a:xfrm>
            <a:custGeom>
              <a:avLst/>
              <a:gdLst>
                <a:gd name="T0" fmla="*/ 0 w 396"/>
                <a:gd name="T1" fmla="*/ 0 h 767"/>
                <a:gd name="T2" fmla="*/ 0 w 396"/>
                <a:gd name="T3" fmla="*/ 570 h 767"/>
                <a:gd name="T4" fmla="*/ 0 w 396"/>
                <a:gd name="T5" fmla="*/ 590 h 767"/>
                <a:gd name="T6" fmla="*/ 9 w 396"/>
                <a:gd name="T7" fmla="*/ 629 h 767"/>
                <a:gd name="T8" fmla="*/ 23 w 396"/>
                <a:gd name="T9" fmla="*/ 665 h 767"/>
                <a:gd name="T10" fmla="*/ 45 w 396"/>
                <a:gd name="T11" fmla="*/ 695 h 767"/>
                <a:gd name="T12" fmla="*/ 72 w 396"/>
                <a:gd name="T13" fmla="*/ 723 h 767"/>
                <a:gd name="T14" fmla="*/ 104 w 396"/>
                <a:gd name="T15" fmla="*/ 744 h 767"/>
                <a:gd name="T16" fmla="*/ 138 w 396"/>
                <a:gd name="T17" fmla="*/ 759 h 767"/>
                <a:gd name="T18" fmla="*/ 177 w 396"/>
                <a:gd name="T19" fmla="*/ 767 h 767"/>
                <a:gd name="T20" fmla="*/ 198 w 396"/>
                <a:gd name="T21" fmla="*/ 767 h 767"/>
                <a:gd name="T22" fmla="*/ 218 w 396"/>
                <a:gd name="T23" fmla="*/ 767 h 767"/>
                <a:gd name="T24" fmla="*/ 257 w 396"/>
                <a:gd name="T25" fmla="*/ 759 h 767"/>
                <a:gd name="T26" fmla="*/ 293 w 396"/>
                <a:gd name="T27" fmla="*/ 744 h 767"/>
                <a:gd name="T28" fmla="*/ 324 w 396"/>
                <a:gd name="T29" fmla="*/ 723 h 767"/>
                <a:gd name="T30" fmla="*/ 352 w 396"/>
                <a:gd name="T31" fmla="*/ 695 h 767"/>
                <a:gd name="T32" fmla="*/ 372 w 396"/>
                <a:gd name="T33" fmla="*/ 665 h 767"/>
                <a:gd name="T34" fmla="*/ 388 w 396"/>
                <a:gd name="T35" fmla="*/ 629 h 767"/>
                <a:gd name="T36" fmla="*/ 395 w 396"/>
                <a:gd name="T37" fmla="*/ 590 h 767"/>
                <a:gd name="T38" fmla="*/ 396 w 396"/>
                <a:gd name="T39" fmla="*/ 570 h 767"/>
                <a:gd name="T40" fmla="*/ 396 w 396"/>
                <a:gd name="T41" fmla="*/ 96 h 767"/>
                <a:gd name="T42" fmla="*/ 284 w 396"/>
                <a:gd name="T43" fmla="*/ 64 h 767"/>
                <a:gd name="T44" fmla="*/ 85 w 396"/>
                <a:gd name="T45" fmla="*/ 17 h 767"/>
                <a:gd name="T46" fmla="*/ 0 w 396"/>
                <a:gd name="T47" fmla="*/ 0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6" h="767">
                  <a:moveTo>
                    <a:pt x="0" y="0"/>
                  </a:moveTo>
                  <a:lnTo>
                    <a:pt x="0" y="570"/>
                  </a:lnTo>
                  <a:lnTo>
                    <a:pt x="0" y="590"/>
                  </a:lnTo>
                  <a:lnTo>
                    <a:pt x="9" y="629"/>
                  </a:lnTo>
                  <a:lnTo>
                    <a:pt x="23" y="665"/>
                  </a:lnTo>
                  <a:lnTo>
                    <a:pt x="45" y="695"/>
                  </a:lnTo>
                  <a:lnTo>
                    <a:pt x="72" y="723"/>
                  </a:lnTo>
                  <a:lnTo>
                    <a:pt x="104" y="744"/>
                  </a:lnTo>
                  <a:lnTo>
                    <a:pt x="138" y="759"/>
                  </a:lnTo>
                  <a:lnTo>
                    <a:pt x="177" y="767"/>
                  </a:lnTo>
                  <a:lnTo>
                    <a:pt x="198" y="767"/>
                  </a:lnTo>
                  <a:lnTo>
                    <a:pt x="218" y="767"/>
                  </a:lnTo>
                  <a:lnTo>
                    <a:pt x="257" y="759"/>
                  </a:lnTo>
                  <a:lnTo>
                    <a:pt x="293" y="744"/>
                  </a:lnTo>
                  <a:lnTo>
                    <a:pt x="324" y="723"/>
                  </a:lnTo>
                  <a:lnTo>
                    <a:pt x="352" y="695"/>
                  </a:lnTo>
                  <a:lnTo>
                    <a:pt x="372" y="665"/>
                  </a:lnTo>
                  <a:lnTo>
                    <a:pt x="388" y="629"/>
                  </a:lnTo>
                  <a:lnTo>
                    <a:pt x="395" y="590"/>
                  </a:lnTo>
                  <a:lnTo>
                    <a:pt x="396" y="570"/>
                  </a:lnTo>
                  <a:lnTo>
                    <a:pt x="396" y="96"/>
                  </a:lnTo>
                  <a:lnTo>
                    <a:pt x="284" y="64"/>
                  </a:lnTo>
                  <a:lnTo>
                    <a:pt x="85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87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70" name="Freeform 34"/>
            <p:cNvSpPr>
              <a:spLocks/>
            </p:cNvSpPr>
            <p:nvPr/>
          </p:nvSpPr>
          <p:spPr bwMode="auto">
            <a:xfrm>
              <a:off x="3973" y="1806"/>
              <a:ext cx="132" cy="277"/>
            </a:xfrm>
            <a:custGeom>
              <a:avLst/>
              <a:gdLst>
                <a:gd name="T0" fmla="*/ 396 w 396"/>
                <a:gd name="T1" fmla="*/ 634 h 832"/>
                <a:gd name="T2" fmla="*/ 396 w 396"/>
                <a:gd name="T3" fmla="*/ 0 h 832"/>
                <a:gd name="T4" fmla="*/ 201 w 396"/>
                <a:gd name="T5" fmla="*/ 40 h 832"/>
                <a:gd name="T6" fmla="*/ 0 w 396"/>
                <a:gd name="T7" fmla="*/ 82 h 832"/>
                <a:gd name="T8" fmla="*/ 0 w 396"/>
                <a:gd name="T9" fmla="*/ 634 h 832"/>
                <a:gd name="T10" fmla="*/ 2 w 396"/>
                <a:gd name="T11" fmla="*/ 654 h 832"/>
                <a:gd name="T12" fmla="*/ 9 w 396"/>
                <a:gd name="T13" fmla="*/ 693 h 832"/>
                <a:gd name="T14" fmla="*/ 25 w 396"/>
                <a:gd name="T15" fmla="*/ 729 h 832"/>
                <a:gd name="T16" fmla="*/ 46 w 396"/>
                <a:gd name="T17" fmla="*/ 760 h 832"/>
                <a:gd name="T18" fmla="*/ 72 w 396"/>
                <a:gd name="T19" fmla="*/ 786 h 832"/>
                <a:gd name="T20" fmla="*/ 104 w 396"/>
                <a:gd name="T21" fmla="*/ 808 h 832"/>
                <a:gd name="T22" fmla="*/ 140 w 396"/>
                <a:gd name="T23" fmla="*/ 824 h 832"/>
                <a:gd name="T24" fmla="*/ 179 w 396"/>
                <a:gd name="T25" fmla="*/ 831 h 832"/>
                <a:gd name="T26" fmla="*/ 199 w 396"/>
                <a:gd name="T27" fmla="*/ 832 h 832"/>
                <a:gd name="T28" fmla="*/ 219 w 396"/>
                <a:gd name="T29" fmla="*/ 831 h 832"/>
                <a:gd name="T30" fmla="*/ 258 w 396"/>
                <a:gd name="T31" fmla="*/ 824 h 832"/>
                <a:gd name="T32" fmla="*/ 294 w 396"/>
                <a:gd name="T33" fmla="*/ 808 h 832"/>
                <a:gd name="T34" fmla="*/ 326 w 396"/>
                <a:gd name="T35" fmla="*/ 786 h 832"/>
                <a:gd name="T36" fmla="*/ 352 w 396"/>
                <a:gd name="T37" fmla="*/ 760 h 832"/>
                <a:gd name="T38" fmla="*/ 373 w 396"/>
                <a:gd name="T39" fmla="*/ 729 h 832"/>
                <a:gd name="T40" fmla="*/ 388 w 396"/>
                <a:gd name="T41" fmla="*/ 693 h 832"/>
                <a:gd name="T42" fmla="*/ 396 w 396"/>
                <a:gd name="T43" fmla="*/ 654 h 832"/>
                <a:gd name="T44" fmla="*/ 396 w 396"/>
                <a:gd name="T45" fmla="*/ 634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6" h="832">
                  <a:moveTo>
                    <a:pt x="396" y="634"/>
                  </a:moveTo>
                  <a:lnTo>
                    <a:pt x="396" y="0"/>
                  </a:lnTo>
                  <a:lnTo>
                    <a:pt x="201" y="40"/>
                  </a:lnTo>
                  <a:lnTo>
                    <a:pt x="0" y="82"/>
                  </a:lnTo>
                  <a:lnTo>
                    <a:pt x="0" y="634"/>
                  </a:lnTo>
                  <a:lnTo>
                    <a:pt x="2" y="654"/>
                  </a:lnTo>
                  <a:lnTo>
                    <a:pt x="9" y="693"/>
                  </a:lnTo>
                  <a:lnTo>
                    <a:pt x="25" y="729"/>
                  </a:lnTo>
                  <a:lnTo>
                    <a:pt x="46" y="760"/>
                  </a:lnTo>
                  <a:lnTo>
                    <a:pt x="72" y="786"/>
                  </a:lnTo>
                  <a:lnTo>
                    <a:pt x="104" y="808"/>
                  </a:lnTo>
                  <a:lnTo>
                    <a:pt x="140" y="824"/>
                  </a:lnTo>
                  <a:lnTo>
                    <a:pt x="179" y="831"/>
                  </a:lnTo>
                  <a:lnTo>
                    <a:pt x="199" y="832"/>
                  </a:lnTo>
                  <a:lnTo>
                    <a:pt x="219" y="831"/>
                  </a:lnTo>
                  <a:lnTo>
                    <a:pt x="258" y="824"/>
                  </a:lnTo>
                  <a:lnTo>
                    <a:pt x="294" y="808"/>
                  </a:lnTo>
                  <a:lnTo>
                    <a:pt x="326" y="786"/>
                  </a:lnTo>
                  <a:lnTo>
                    <a:pt x="352" y="760"/>
                  </a:lnTo>
                  <a:lnTo>
                    <a:pt x="373" y="729"/>
                  </a:lnTo>
                  <a:lnTo>
                    <a:pt x="388" y="693"/>
                  </a:lnTo>
                  <a:lnTo>
                    <a:pt x="396" y="654"/>
                  </a:lnTo>
                  <a:lnTo>
                    <a:pt x="396" y="634"/>
                  </a:lnTo>
                  <a:close/>
                </a:path>
              </a:pathLst>
            </a:custGeom>
            <a:solidFill>
              <a:srgbClr val="9687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71" name="Freeform 35"/>
            <p:cNvSpPr>
              <a:spLocks/>
            </p:cNvSpPr>
            <p:nvPr/>
          </p:nvSpPr>
          <p:spPr bwMode="auto">
            <a:xfrm>
              <a:off x="3181" y="1979"/>
              <a:ext cx="132" cy="281"/>
            </a:xfrm>
            <a:custGeom>
              <a:avLst/>
              <a:gdLst>
                <a:gd name="T0" fmla="*/ 197 w 396"/>
                <a:gd name="T1" fmla="*/ 841 h 841"/>
                <a:gd name="T2" fmla="*/ 219 w 396"/>
                <a:gd name="T3" fmla="*/ 839 h 841"/>
                <a:gd name="T4" fmla="*/ 256 w 396"/>
                <a:gd name="T5" fmla="*/ 832 h 841"/>
                <a:gd name="T6" fmla="*/ 292 w 396"/>
                <a:gd name="T7" fmla="*/ 816 h 841"/>
                <a:gd name="T8" fmla="*/ 324 w 396"/>
                <a:gd name="T9" fmla="*/ 795 h 841"/>
                <a:gd name="T10" fmla="*/ 351 w 396"/>
                <a:gd name="T11" fmla="*/ 769 h 841"/>
                <a:gd name="T12" fmla="*/ 373 w 396"/>
                <a:gd name="T13" fmla="*/ 737 h 841"/>
                <a:gd name="T14" fmla="*/ 387 w 396"/>
                <a:gd name="T15" fmla="*/ 701 h 841"/>
                <a:gd name="T16" fmla="*/ 396 w 396"/>
                <a:gd name="T17" fmla="*/ 662 h 841"/>
                <a:gd name="T18" fmla="*/ 396 w 396"/>
                <a:gd name="T19" fmla="*/ 642 h 841"/>
                <a:gd name="T20" fmla="*/ 396 w 396"/>
                <a:gd name="T21" fmla="*/ 0 h 841"/>
                <a:gd name="T22" fmla="*/ 196 w 396"/>
                <a:gd name="T23" fmla="*/ 40 h 841"/>
                <a:gd name="T24" fmla="*/ 0 w 396"/>
                <a:gd name="T25" fmla="*/ 79 h 841"/>
                <a:gd name="T26" fmla="*/ 0 w 396"/>
                <a:gd name="T27" fmla="*/ 642 h 841"/>
                <a:gd name="T28" fmla="*/ 0 w 396"/>
                <a:gd name="T29" fmla="*/ 662 h 841"/>
                <a:gd name="T30" fmla="*/ 9 w 396"/>
                <a:gd name="T31" fmla="*/ 701 h 841"/>
                <a:gd name="T32" fmla="*/ 23 w 396"/>
                <a:gd name="T33" fmla="*/ 737 h 841"/>
                <a:gd name="T34" fmla="*/ 45 w 396"/>
                <a:gd name="T35" fmla="*/ 769 h 841"/>
                <a:gd name="T36" fmla="*/ 72 w 396"/>
                <a:gd name="T37" fmla="*/ 795 h 841"/>
                <a:gd name="T38" fmla="*/ 104 w 396"/>
                <a:gd name="T39" fmla="*/ 816 h 841"/>
                <a:gd name="T40" fmla="*/ 138 w 396"/>
                <a:gd name="T41" fmla="*/ 832 h 841"/>
                <a:gd name="T42" fmla="*/ 177 w 396"/>
                <a:gd name="T43" fmla="*/ 839 h 841"/>
                <a:gd name="T44" fmla="*/ 197 w 396"/>
                <a:gd name="T45" fmla="*/ 841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6" h="841">
                  <a:moveTo>
                    <a:pt x="197" y="841"/>
                  </a:moveTo>
                  <a:lnTo>
                    <a:pt x="219" y="839"/>
                  </a:lnTo>
                  <a:lnTo>
                    <a:pt x="256" y="832"/>
                  </a:lnTo>
                  <a:lnTo>
                    <a:pt x="292" y="816"/>
                  </a:lnTo>
                  <a:lnTo>
                    <a:pt x="324" y="795"/>
                  </a:lnTo>
                  <a:lnTo>
                    <a:pt x="351" y="769"/>
                  </a:lnTo>
                  <a:lnTo>
                    <a:pt x="373" y="737"/>
                  </a:lnTo>
                  <a:lnTo>
                    <a:pt x="387" y="701"/>
                  </a:lnTo>
                  <a:lnTo>
                    <a:pt x="396" y="662"/>
                  </a:lnTo>
                  <a:lnTo>
                    <a:pt x="396" y="642"/>
                  </a:lnTo>
                  <a:lnTo>
                    <a:pt x="396" y="0"/>
                  </a:lnTo>
                  <a:lnTo>
                    <a:pt x="196" y="40"/>
                  </a:lnTo>
                  <a:lnTo>
                    <a:pt x="0" y="79"/>
                  </a:lnTo>
                  <a:lnTo>
                    <a:pt x="0" y="642"/>
                  </a:lnTo>
                  <a:lnTo>
                    <a:pt x="0" y="662"/>
                  </a:lnTo>
                  <a:lnTo>
                    <a:pt x="9" y="701"/>
                  </a:lnTo>
                  <a:lnTo>
                    <a:pt x="23" y="737"/>
                  </a:lnTo>
                  <a:lnTo>
                    <a:pt x="45" y="769"/>
                  </a:lnTo>
                  <a:lnTo>
                    <a:pt x="72" y="795"/>
                  </a:lnTo>
                  <a:lnTo>
                    <a:pt x="104" y="816"/>
                  </a:lnTo>
                  <a:lnTo>
                    <a:pt x="138" y="832"/>
                  </a:lnTo>
                  <a:lnTo>
                    <a:pt x="177" y="839"/>
                  </a:lnTo>
                  <a:lnTo>
                    <a:pt x="197" y="841"/>
                  </a:lnTo>
                  <a:close/>
                </a:path>
              </a:pathLst>
            </a:custGeom>
            <a:solidFill>
              <a:srgbClr val="9687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72" name="Freeform 36"/>
            <p:cNvSpPr>
              <a:spLocks/>
            </p:cNvSpPr>
            <p:nvPr/>
          </p:nvSpPr>
          <p:spPr bwMode="auto">
            <a:xfrm>
              <a:off x="3709" y="1862"/>
              <a:ext cx="132" cy="265"/>
            </a:xfrm>
            <a:custGeom>
              <a:avLst/>
              <a:gdLst>
                <a:gd name="T0" fmla="*/ 396 w 396"/>
                <a:gd name="T1" fmla="*/ 0 h 795"/>
                <a:gd name="T2" fmla="*/ 199 w 396"/>
                <a:gd name="T3" fmla="*/ 44 h 795"/>
                <a:gd name="T4" fmla="*/ 0 w 396"/>
                <a:gd name="T5" fmla="*/ 88 h 795"/>
                <a:gd name="T6" fmla="*/ 0 w 396"/>
                <a:gd name="T7" fmla="*/ 598 h 795"/>
                <a:gd name="T8" fmla="*/ 2 w 396"/>
                <a:gd name="T9" fmla="*/ 618 h 795"/>
                <a:gd name="T10" fmla="*/ 9 w 396"/>
                <a:gd name="T11" fmla="*/ 657 h 795"/>
                <a:gd name="T12" fmla="*/ 25 w 396"/>
                <a:gd name="T13" fmla="*/ 693 h 795"/>
                <a:gd name="T14" fmla="*/ 45 w 396"/>
                <a:gd name="T15" fmla="*/ 725 h 795"/>
                <a:gd name="T16" fmla="*/ 72 w 396"/>
                <a:gd name="T17" fmla="*/ 751 h 795"/>
                <a:gd name="T18" fmla="*/ 104 w 396"/>
                <a:gd name="T19" fmla="*/ 772 h 795"/>
                <a:gd name="T20" fmla="*/ 140 w 396"/>
                <a:gd name="T21" fmla="*/ 787 h 795"/>
                <a:gd name="T22" fmla="*/ 179 w 396"/>
                <a:gd name="T23" fmla="*/ 795 h 795"/>
                <a:gd name="T24" fmla="*/ 199 w 396"/>
                <a:gd name="T25" fmla="*/ 795 h 795"/>
                <a:gd name="T26" fmla="*/ 219 w 396"/>
                <a:gd name="T27" fmla="*/ 795 h 795"/>
                <a:gd name="T28" fmla="*/ 258 w 396"/>
                <a:gd name="T29" fmla="*/ 787 h 795"/>
                <a:gd name="T30" fmla="*/ 293 w 396"/>
                <a:gd name="T31" fmla="*/ 772 h 795"/>
                <a:gd name="T32" fmla="*/ 324 w 396"/>
                <a:gd name="T33" fmla="*/ 751 h 795"/>
                <a:gd name="T34" fmla="*/ 352 w 396"/>
                <a:gd name="T35" fmla="*/ 725 h 795"/>
                <a:gd name="T36" fmla="*/ 373 w 396"/>
                <a:gd name="T37" fmla="*/ 693 h 795"/>
                <a:gd name="T38" fmla="*/ 388 w 396"/>
                <a:gd name="T39" fmla="*/ 657 h 795"/>
                <a:gd name="T40" fmla="*/ 396 w 396"/>
                <a:gd name="T41" fmla="*/ 618 h 795"/>
                <a:gd name="T42" fmla="*/ 396 w 396"/>
                <a:gd name="T43" fmla="*/ 598 h 795"/>
                <a:gd name="T44" fmla="*/ 396 w 396"/>
                <a:gd name="T45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6" h="795">
                  <a:moveTo>
                    <a:pt x="396" y="0"/>
                  </a:moveTo>
                  <a:lnTo>
                    <a:pt x="199" y="44"/>
                  </a:lnTo>
                  <a:lnTo>
                    <a:pt x="0" y="88"/>
                  </a:lnTo>
                  <a:lnTo>
                    <a:pt x="0" y="598"/>
                  </a:lnTo>
                  <a:lnTo>
                    <a:pt x="2" y="618"/>
                  </a:lnTo>
                  <a:lnTo>
                    <a:pt x="9" y="657"/>
                  </a:lnTo>
                  <a:lnTo>
                    <a:pt x="25" y="693"/>
                  </a:lnTo>
                  <a:lnTo>
                    <a:pt x="45" y="725"/>
                  </a:lnTo>
                  <a:lnTo>
                    <a:pt x="72" y="751"/>
                  </a:lnTo>
                  <a:lnTo>
                    <a:pt x="104" y="772"/>
                  </a:lnTo>
                  <a:lnTo>
                    <a:pt x="140" y="787"/>
                  </a:lnTo>
                  <a:lnTo>
                    <a:pt x="179" y="795"/>
                  </a:lnTo>
                  <a:lnTo>
                    <a:pt x="199" y="795"/>
                  </a:lnTo>
                  <a:lnTo>
                    <a:pt x="219" y="795"/>
                  </a:lnTo>
                  <a:lnTo>
                    <a:pt x="258" y="787"/>
                  </a:lnTo>
                  <a:lnTo>
                    <a:pt x="293" y="772"/>
                  </a:lnTo>
                  <a:lnTo>
                    <a:pt x="324" y="751"/>
                  </a:lnTo>
                  <a:lnTo>
                    <a:pt x="352" y="725"/>
                  </a:lnTo>
                  <a:lnTo>
                    <a:pt x="373" y="693"/>
                  </a:lnTo>
                  <a:lnTo>
                    <a:pt x="388" y="657"/>
                  </a:lnTo>
                  <a:lnTo>
                    <a:pt x="396" y="618"/>
                  </a:lnTo>
                  <a:lnTo>
                    <a:pt x="396" y="598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9687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73" name="Freeform 37"/>
            <p:cNvSpPr>
              <a:spLocks/>
            </p:cNvSpPr>
            <p:nvPr/>
          </p:nvSpPr>
          <p:spPr bwMode="auto">
            <a:xfrm>
              <a:off x="3445" y="1922"/>
              <a:ext cx="132" cy="271"/>
            </a:xfrm>
            <a:custGeom>
              <a:avLst/>
              <a:gdLst>
                <a:gd name="T0" fmla="*/ 199 w 396"/>
                <a:gd name="T1" fmla="*/ 815 h 815"/>
                <a:gd name="T2" fmla="*/ 219 w 396"/>
                <a:gd name="T3" fmla="*/ 814 h 815"/>
                <a:gd name="T4" fmla="*/ 258 w 396"/>
                <a:gd name="T5" fmla="*/ 806 h 815"/>
                <a:gd name="T6" fmla="*/ 293 w 396"/>
                <a:gd name="T7" fmla="*/ 792 h 815"/>
                <a:gd name="T8" fmla="*/ 324 w 396"/>
                <a:gd name="T9" fmla="*/ 770 h 815"/>
                <a:gd name="T10" fmla="*/ 352 w 396"/>
                <a:gd name="T11" fmla="*/ 743 h 815"/>
                <a:gd name="T12" fmla="*/ 373 w 396"/>
                <a:gd name="T13" fmla="*/ 711 h 815"/>
                <a:gd name="T14" fmla="*/ 388 w 396"/>
                <a:gd name="T15" fmla="*/ 675 h 815"/>
                <a:gd name="T16" fmla="*/ 396 w 396"/>
                <a:gd name="T17" fmla="*/ 638 h 815"/>
                <a:gd name="T18" fmla="*/ 396 w 396"/>
                <a:gd name="T19" fmla="*/ 616 h 815"/>
                <a:gd name="T20" fmla="*/ 396 w 396"/>
                <a:gd name="T21" fmla="*/ 0 h 815"/>
                <a:gd name="T22" fmla="*/ 197 w 396"/>
                <a:gd name="T23" fmla="*/ 45 h 815"/>
                <a:gd name="T24" fmla="*/ 0 w 396"/>
                <a:gd name="T25" fmla="*/ 88 h 815"/>
                <a:gd name="T26" fmla="*/ 0 w 396"/>
                <a:gd name="T27" fmla="*/ 616 h 815"/>
                <a:gd name="T28" fmla="*/ 2 w 396"/>
                <a:gd name="T29" fmla="*/ 638 h 815"/>
                <a:gd name="T30" fmla="*/ 9 w 396"/>
                <a:gd name="T31" fmla="*/ 675 h 815"/>
                <a:gd name="T32" fmla="*/ 23 w 396"/>
                <a:gd name="T33" fmla="*/ 711 h 815"/>
                <a:gd name="T34" fmla="*/ 45 w 396"/>
                <a:gd name="T35" fmla="*/ 743 h 815"/>
                <a:gd name="T36" fmla="*/ 72 w 396"/>
                <a:gd name="T37" fmla="*/ 770 h 815"/>
                <a:gd name="T38" fmla="*/ 104 w 396"/>
                <a:gd name="T39" fmla="*/ 792 h 815"/>
                <a:gd name="T40" fmla="*/ 140 w 396"/>
                <a:gd name="T41" fmla="*/ 806 h 815"/>
                <a:gd name="T42" fmla="*/ 177 w 396"/>
                <a:gd name="T43" fmla="*/ 814 h 815"/>
                <a:gd name="T44" fmla="*/ 199 w 396"/>
                <a:gd name="T45" fmla="*/ 81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6" h="815">
                  <a:moveTo>
                    <a:pt x="199" y="815"/>
                  </a:moveTo>
                  <a:lnTo>
                    <a:pt x="219" y="814"/>
                  </a:lnTo>
                  <a:lnTo>
                    <a:pt x="258" y="806"/>
                  </a:lnTo>
                  <a:lnTo>
                    <a:pt x="293" y="792"/>
                  </a:lnTo>
                  <a:lnTo>
                    <a:pt x="324" y="770"/>
                  </a:lnTo>
                  <a:lnTo>
                    <a:pt x="352" y="743"/>
                  </a:lnTo>
                  <a:lnTo>
                    <a:pt x="373" y="711"/>
                  </a:lnTo>
                  <a:lnTo>
                    <a:pt x="388" y="675"/>
                  </a:lnTo>
                  <a:lnTo>
                    <a:pt x="396" y="638"/>
                  </a:lnTo>
                  <a:lnTo>
                    <a:pt x="396" y="616"/>
                  </a:lnTo>
                  <a:lnTo>
                    <a:pt x="396" y="0"/>
                  </a:lnTo>
                  <a:lnTo>
                    <a:pt x="197" y="45"/>
                  </a:lnTo>
                  <a:lnTo>
                    <a:pt x="0" y="88"/>
                  </a:lnTo>
                  <a:lnTo>
                    <a:pt x="0" y="616"/>
                  </a:lnTo>
                  <a:lnTo>
                    <a:pt x="2" y="638"/>
                  </a:lnTo>
                  <a:lnTo>
                    <a:pt x="9" y="675"/>
                  </a:lnTo>
                  <a:lnTo>
                    <a:pt x="23" y="711"/>
                  </a:lnTo>
                  <a:lnTo>
                    <a:pt x="45" y="743"/>
                  </a:lnTo>
                  <a:lnTo>
                    <a:pt x="72" y="770"/>
                  </a:lnTo>
                  <a:lnTo>
                    <a:pt x="104" y="792"/>
                  </a:lnTo>
                  <a:lnTo>
                    <a:pt x="140" y="806"/>
                  </a:lnTo>
                  <a:lnTo>
                    <a:pt x="177" y="814"/>
                  </a:lnTo>
                  <a:lnTo>
                    <a:pt x="199" y="815"/>
                  </a:lnTo>
                  <a:close/>
                </a:path>
              </a:pathLst>
            </a:custGeom>
            <a:solidFill>
              <a:srgbClr val="9687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74" name="Freeform 38"/>
            <p:cNvSpPr>
              <a:spLocks/>
            </p:cNvSpPr>
            <p:nvPr/>
          </p:nvSpPr>
          <p:spPr bwMode="auto">
            <a:xfrm>
              <a:off x="1792" y="1863"/>
              <a:ext cx="399" cy="793"/>
            </a:xfrm>
            <a:custGeom>
              <a:avLst/>
              <a:gdLst>
                <a:gd name="T0" fmla="*/ 393 w 1197"/>
                <a:gd name="T1" fmla="*/ 2283 h 2378"/>
                <a:gd name="T2" fmla="*/ 426 w 1197"/>
                <a:gd name="T3" fmla="*/ 2142 h 2378"/>
                <a:gd name="T4" fmla="*/ 513 w 1197"/>
                <a:gd name="T5" fmla="*/ 2014 h 2378"/>
                <a:gd name="T6" fmla="*/ 635 w 1197"/>
                <a:gd name="T7" fmla="*/ 1907 h 2378"/>
                <a:gd name="T8" fmla="*/ 783 w 1197"/>
                <a:gd name="T9" fmla="*/ 1803 h 2378"/>
                <a:gd name="T10" fmla="*/ 994 w 1197"/>
                <a:gd name="T11" fmla="*/ 1631 h 2378"/>
                <a:gd name="T12" fmla="*/ 1126 w 1197"/>
                <a:gd name="T13" fmla="*/ 1459 h 2378"/>
                <a:gd name="T14" fmla="*/ 1194 w 1197"/>
                <a:gd name="T15" fmla="*/ 1249 h 2378"/>
                <a:gd name="T16" fmla="*/ 1194 w 1197"/>
                <a:gd name="T17" fmla="*/ 1129 h 2378"/>
                <a:gd name="T18" fmla="*/ 1126 w 1197"/>
                <a:gd name="T19" fmla="*/ 919 h 2378"/>
                <a:gd name="T20" fmla="*/ 994 w 1197"/>
                <a:gd name="T21" fmla="*/ 748 h 2378"/>
                <a:gd name="T22" fmla="*/ 783 w 1197"/>
                <a:gd name="T23" fmla="*/ 575 h 2378"/>
                <a:gd name="T24" fmla="*/ 635 w 1197"/>
                <a:gd name="T25" fmla="*/ 471 h 2378"/>
                <a:gd name="T26" fmla="*/ 524 w 1197"/>
                <a:gd name="T27" fmla="*/ 376 h 2378"/>
                <a:gd name="T28" fmla="*/ 438 w 1197"/>
                <a:gd name="T29" fmla="*/ 258 h 2378"/>
                <a:gd name="T30" fmla="*/ 395 w 1197"/>
                <a:gd name="T31" fmla="*/ 105 h 2378"/>
                <a:gd name="T32" fmla="*/ 405 w 1197"/>
                <a:gd name="T33" fmla="*/ 61 h 2378"/>
                <a:gd name="T34" fmla="*/ 302 w 1197"/>
                <a:gd name="T35" fmla="*/ 26 h 2378"/>
                <a:gd name="T36" fmla="*/ 9 w 1197"/>
                <a:gd name="T37" fmla="*/ 0 h 2378"/>
                <a:gd name="T38" fmla="*/ 0 w 1197"/>
                <a:gd name="T39" fmla="*/ 113 h 2378"/>
                <a:gd name="T40" fmla="*/ 36 w 1197"/>
                <a:gd name="T41" fmla="*/ 323 h 2378"/>
                <a:gd name="T42" fmla="*/ 111 w 1197"/>
                <a:gd name="T43" fmla="*/ 486 h 2378"/>
                <a:gd name="T44" fmla="*/ 213 w 1197"/>
                <a:gd name="T45" fmla="*/ 622 h 2378"/>
                <a:gd name="T46" fmla="*/ 359 w 1197"/>
                <a:gd name="T47" fmla="*/ 759 h 2378"/>
                <a:gd name="T48" fmla="*/ 471 w 1197"/>
                <a:gd name="T49" fmla="*/ 840 h 2378"/>
                <a:gd name="T50" fmla="*/ 696 w 1197"/>
                <a:gd name="T51" fmla="*/ 1011 h 2378"/>
                <a:gd name="T52" fmla="*/ 779 w 1197"/>
                <a:gd name="T53" fmla="*/ 1112 h 2378"/>
                <a:gd name="T54" fmla="*/ 801 w 1197"/>
                <a:gd name="T55" fmla="*/ 1190 h 2378"/>
                <a:gd name="T56" fmla="*/ 779 w 1197"/>
                <a:gd name="T57" fmla="*/ 1266 h 2378"/>
                <a:gd name="T58" fmla="*/ 696 w 1197"/>
                <a:gd name="T59" fmla="*/ 1367 h 2378"/>
                <a:gd name="T60" fmla="*/ 471 w 1197"/>
                <a:gd name="T61" fmla="*/ 1538 h 2378"/>
                <a:gd name="T62" fmla="*/ 359 w 1197"/>
                <a:gd name="T63" fmla="*/ 1619 h 2378"/>
                <a:gd name="T64" fmla="*/ 213 w 1197"/>
                <a:gd name="T65" fmla="*/ 1756 h 2378"/>
                <a:gd name="T66" fmla="*/ 111 w 1197"/>
                <a:gd name="T67" fmla="*/ 1893 h 2378"/>
                <a:gd name="T68" fmla="*/ 36 w 1197"/>
                <a:gd name="T69" fmla="*/ 2055 h 2378"/>
                <a:gd name="T70" fmla="*/ 0 w 1197"/>
                <a:gd name="T71" fmla="*/ 2266 h 2378"/>
                <a:gd name="T72" fmla="*/ 9 w 1197"/>
                <a:gd name="T73" fmla="*/ 2378 h 2378"/>
                <a:gd name="T74" fmla="*/ 302 w 1197"/>
                <a:gd name="T75" fmla="*/ 2352 h 2378"/>
                <a:gd name="T76" fmla="*/ 395 w 1197"/>
                <a:gd name="T77" fmla="*/ 229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97" h="2378">
                  <a:moveTo>
                    <a:pt x="395" y="2290"/>
                  </a:moveTo>
                  <a:lnTo>
                    <a:pt x="393" y="2283"/>
                  </a:lnTo>
                  <a:lnTo>
                    <a:pt x="399" y="2220"/>
                  </a:lnTo>
                  <a:lnTo>
                    <a:pt x="426" y="2142"/>
                  </a:lnTo>
                  <a:lnTo>
                    <a:pt x="461" y="2080"/>
                  </a:lnTo>
                  <a:lnTo>
                    <a:pt x="513" y="2014"/>
                  </a:lnTo>
                  <a:lnTo>
                    <a:pt x="588" y="1943"/>
                  </a:lnTo>
                  <a:lnTo>
                    <a:pt x="635" y="1907"/>
                  </a:lnTo>
                  <a:lnTo>
                    <a:pt x="699" y="1864"/>
                  </a:lnTo>
                  <a:lnTo>
                    <a:pt x="783" y="1803"/>
                  </a:lnTo>
                  <a:lnTo>
                    <a:pt x="912" y="1704"/>
                  </a:lnTo>
                  <a:lnTo>
                    <a:pt x="994" y="1631"/>
                  </a:lnTo>
                  <a:lnTo>
                    <a:pt x="1066" y="1548"/>
                  </a:lnTo>
                  <a:lnTo>
                    <a:pt x="1126" y="1459"/>
                  </a:lnTo>
                  <a:lnTo>
                    <a:pt x="1171" y="1360"/>
                  </a:lnTo>
                  <a:lnTo>
                    <a:pt x="1194" y="1249"/>
                  </a:lnTo>
                  <a:lnTo>
                    <a:pt x="1197" y="1190"/>
                  </a:lnTo>
                  <a:lnTo>
                    <a:pt x="1194" y="1129"/>
                  </a:lnTo>
                  <a:lnTo>
                    <a:pt x="1171" y="1018"/>
                  </a:lnTo>
                  <a:lnTo>
                    <a:pt x="1126" y="919"/>
                  </a:lnTo>
                  <a:lnTo>
                    <a:pt x="1066" y="830"/>
                  </a:lnTo>
                  <a:lnTo>
                    <a:pt x="994" y="748"/>
                  </a:lnTo>
                  <a:lnTo>
                    <a:pt x="912" y="674"/>
                  </a:lnTo>
                  <a:lnTo>
                    <a:pt x="783" y="575"/>
                  </a:lnTo>
                  <a:lnTo>
                    <a:pt x="699" y="514"/>
                  </a:lnTo>
                  <a:lnTo>
                    <a:pt x="635" y="471"/>
                  </a:lnTo>
                  <a:lnTo>
                    <a:pt x="592" y="439"/>
                  </a:lnTo>
                  <a:lnTo>
                    <a:pt x="524" y="376"/>
                  </a:lnTo>
                  <a:lnTo>
                    <a:pt x="472" y="316"/>
                  </a:lnTo>
                  <a:lnTo>
                    <a:pt x="438" y="258"/>
                  </a:lnTo>
                  <a:lnTo>
                    <a:pt x="406" y="182"/>
                  </a:lnTo>
                  <a:lnTo>
                    <a:pt x="395" y="105"/>
                  </a:lnTo>
                  <a:lnTo>
                    <a:pt x="396" y="84"/>
                  </a:lnTo>
                  <a:lnTo>
                    <a:pt x="405" y="61"/>
                  </a:lnTo>
                  <a:lnTo>
                    <a:pt x="405" y="45"/>
                  </a:lnTo>
                  <a:lnTo>
                    <a:pt x="302" y="26"/>
                  </a:lnTo>
                  <a:lnTo>
                    <a:pt x="104" y="3"/>
                  </a:lnTo>
                  <a:lnTo>
                    <a:pt x="9" y="0"/>
                  </a:lnTo>
                  <a:lnTo>
                    <a:pt x="6" y="15"/>
                  </a:lnTo>
                  <a:lnTo>
                    <a:pt x="0" y="113"/>
                  </a:lnTo>
                  <a:lnTo>
                    <a:pt x="9" y="208"/>
                  </a:lnTo>
                  <a:lnTo>
                    <a:pt x="36" y="323"/>
                  </a:lnTo>
                  <a:lnTo>
                    <a:pt x="75" y="419"/>
                  </a:lnTo>
                  <a:lnTo>
                    <a:pt x="111" y="486"/>
                  </a:lnTo>
                  <a:lnTo>
                    <a:pt x="157" y="553"/>
                  </a:lnTo>
                  <a:lnTo>
                    <a:pt x="213" y="622"/>
                  </a:lnTo>
                  <a:lnTo>
                    <a:pt x="279" y="692"/>
                  </a:lnTo>
                  <a:lnTo>
                    <a:pt x="359" y="759"/>
                  </a:lnTo>
                  <a:lnTo>
                    <a:pt x="405" y="792"/>
                  </a:lnTo>
                  <a:lnTo>
                    <a:pt x="471" y="840"/>
                  </a:lnTo>
                  <a:lnTo>
                    <a:pt x="606" y="936"/>
                  </a:lnTo>
                  <a:lnTo>
                    <a:pt x="696" y="1011"/>
                  </a:lnTo>
                  <a:lnTo>
                    <a:pt x="745" y="1062"/>
                  </a:lnTo>
                  <a:lnTo>
                    <a:pt x="779" y="1112"/>
                  </a:lnTo>
                  <a:lnTo>
                    <a:pt x="799" y="1164"/>
                  </a:lnTo>
                  <a:lnTo>
                    <a:pt x="801" y="1190"/>
                  </a:lnTo>
                  <a:lnTo>
                    <a:pt x="799" y="1214"/>
                  </a:lnTo>
                  <a:lnTo>
                    <a:pt x="779" y="1266"/>
                  </a:lnTo>
                  <a:lnTo>
                    <a:pt x="745" y="1317"/>
                  </a:lnTo>
                  <a:lnTo>
                    <a:pt x="696" y="1367"/>
                  </a:lnTo>
                  <a:lnTo>
                    <a:pt x="606" y="1442"/>
                  </a:lnTo>
                  <a:lnTo>
                    <a:pt x="471" y="1538"/>
                  </a:lnTo>
                  <a:lnTo>
                    <a:pt x="405" y="1586"/>
                  </a:lnTo>
                  <a:lnTo>
                    <a:pt x="359" y="1619"/>
                  </a:lnTo>
                  <a:lnTo>
                    <a:pt x="279" y="1687"/>
                  </a:lnTo>
                  <a:lnTo>
                    <a:pt x="213" y="1756"/>
                  </a:lnTo>
                  <a:lnTo>
                    <a:pt x="157" y="1825"/>
                  </a:lnTo>
                  <a:lnTo>
                    <a:pt x="111" y="1893"/>
                  </a:lnTo>
                  <a:lnTo>
                    <a:pt x="75" y="1959"/>
                  </a:lnTo>
                  <a:lnTo>
                    <a:pt x="36" y="2055"/>
                  </a:lnTo>
                  <a:lnTo>
                    <a:pt x="9" y="2171"/>
                  </a:lnTo>
                  <a:lnTo>
                    <a:pt x="0" y="2266"/>
                  </a:lnTo>
                  <a:lnTo>
                    <a:pt x="6" y="2364"/>
                  </a:lnTo>
                  <a:lnTo>
                    <a:pt x="9" y="2378"/>
                  </a:lnTo>
                  <a:lnTo>
                    <a:pt x="104" y="2375"/>
                  </a:lnTo>
                  <a:lnTo>
                    <a:pt x="302" y="2352"/>
                  </a:lnTo>
                  <a:lnTo>
                    <a:pt x="405" y="2333"/>
                  </a:lnTo>
                  <a:lnTo>
                    <a:pt x="395" y="2290"/>
                  </a:lnTo>
                  <a:close/>
                </a:path>
              </a:pathLst>
            </a:custGeom>
            <a:solidFill>
              <a:srgbClr val="9687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91" name="Group 4"/>
          <p:cNvGrpSpPr>
            <a:grpSpLocks noChangeAspect="1"/>
          </p:cNvGrpSpPr>
          <p:nvPr/>
        </p:nvGrpSpPr>
        <p:grpSpPr bwMode="auto">
          <a:xfrm>
            <a:off x="808320" y="4375781"/>
            <a:ext cx="331475" cy="475625"/>
            <a:chOff x="2412" y="111"/>
            <a:chExt cx="2856" cy="4098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92" name="Freeform 6"/>
            <p:cNvSpPr>
              <a:spLocks/>
            </p:cNvSpPr>
            <p:nvPr/>
          </p:nvSpPr>
          <p:spPr bwMode="auto">
            <a:xfrm>
              <a:off x="2412" y="111"/>
              <a:ext cx="2856" cy="2856"/>
            </a:xfrm>
            <a:custGeom>
              <a:avLst/>
              <a:gdLst>
                <a:gd name="T0" fmla="*/ 1814 w 2856"/>
                <a:gd name="T1" fmla="*/ 4 h 2856"/>
                <a:gd name="T2" fmla="*/ 1986 w 2856"/>
                <a:gd name="T3" fmla="*/ 34 h 2856"/>
                <a:gd name="T4" fmla="*/ 2146 w 2856"/>
                <a:gd name="T5" fmla="*/ 89 h 2856"/>
                <a:gd name="T6" fmla="*/ 2292 w 2856"/>
                <a:gd name="T7" fmla="*/ 170 h 2856"/>
                <a:gd name="T8" fmla="*/ 2424 w 2856"/>
                <a:gd name="T9" fmla="*/ 273 h 2856"/>
                <a:gd name="T10" fmla="*/ 2537 w 2856"/>
                <a:gd name="T11" fmla="*/ 396 h 2856"/>
                <a:gd name="T12" fmla="*/ 2629 w 2856"/>
                <a:gd name="T13" fmla="*/ 535 h 2856"/>
                <a:gd name="T14" fmla="*/ 2697 w 2856"/>
                <a:gd name="T15" fmla="*/ 689 h 2856"/>
                <a:gd name="T16" fmla="*/ 2741 w 2856"/>
                <a:gd name="T17" fmla="*/ 856 h 2856"/>
                <a:gd name="T18" fmla="*/ 2755 w 2856"/>
                <a:gd name="T19" fmla="*/ 1031 h 2856"/>
                <a:gd name="T20" fmla="*/ 2744 w 2856"/>
                <a:gd name="T21" fmla="*/ 1188 h 2856"/>
                <a:gd name="T22" fmla="*/ 2708 w 2856"/>
                <a:gd name="T23" fmla="*/ 1341 h 2856"/>
                <a:gd name="T24" fmla="*/ 2721 w 2856"/>
                <a:gd name="T25" fmla="*/ 1472 h 2856"/>
                <a:gd name="T26" fmla="*/ 2785 w 2856"/>
                <a:gd name="T27" fmla="*/ 1592 h 2856"/>
                <a:gd name="T28" fmla="*/ 2830 w 2856"/>
                <a:gd name="T29" fmla="*/ 1720 h 2856"/>
                <a:gd name="T30" fmla="*/ 2852 w 2856"/>
                <a:gd name="T31" fmla="*/ 1855 h 2856"/>
                <a:gd name="T32" fmla="*/ 2851 w 2856"/>
                <a:gd name="T33" fmla="*/ 2004 h 2856"/>
                <a:gd name="T34" fmla="*/ 2822 w 2856"/>
                <a:gd name="T35" fmla="*/ 2158 h 2856"/>
                <a:gd name="T36" fmla="*/ 2765 w 2856"/>
                <a:gd name="T37" fmla="*/ 2300 h 2856"/>
                <a:gd name="T38" fmla="*/ 2686 w 2856"/>
                <a:gd name="T39" fmla="*/ 2428 h 2856"/>
                <a:gd name="T40" fmla="*/ 2584 w 2856"/>
                <a:gd name="T41" fmla="*/ 2538 h 2856"/>
                <a:gd name="T42" fmla="*/ 2465 w 2856"/>
                <a:gd name="T43" fmla="*/ 2630 h 2856"/>
                <a:gd name="T44" fmla="*/ 2330 w 2856"/>
                <a:gd name="T45" fmla="*/ 2698 h 2856"/>
                <a:gd name="T46" fmla="*/ 2182 w 2856"/>
                <a:gd name="T47" fmla="*/ 2742 h 2856"/>
                <a:gd name="T48" fmla="*/ 2024 w 2856"/>
                <a:gd name="T49" fmla="*/ 2757 h 2856"/>
                <a:gd name="T50" fmla="*/ 1880 w 2856"/>
                <a:gd name="T51" fmla="*/ 2744 h 2856"/>
                <a:gd name="T52" fmla="*/ 1742 w 2856"/>
                <a:gd name="T53" fmla="*/ 2708 h 2856"/>
                <a:gd name="T54" fmla="*/ 1614 w 2856"/>
                <a:gd name="T55" fmla="*/ 2649 h 2856"/>
                <a:gd name="T56" fmla="*/ 1568 w 2856"/>
                <a:gd name="T57" fmla="*/ 2685 h 2856"/>
                <a:gd name="T58" fmla="*/ 1476 w 2856"/>
                <a:gd name="T59" fmla="*/ 2748 h 2856"/>
                <a:gd name="T60" fmla="*/ 1367 w 2856"/>
                <a:gd name="T61" fmla="*/ 2802 h 2856"/>
                <a:gd name="T62" fmla="*/ 1242 w 2856"/>
                <a:gd name="T63" fmla="*/ 2839 h 2856"/>
                <a:gd name="T64" fmla="*/ 1134 w 2856"/>
                <a:gd name="T65" fmla="*/ 2854 h 2856"/>
                <a:gd name="T66" fmla="*/ 1002 w 2856"/>
                <a:gd name="T67" fmla="*/ 2852 h 2856"/>
                <a:gd name="T68" fmla="*/ 854 w 2856"/>
                <a:gd name="T69" fmla="*/ 2823 h 2856"/>
                <a:gd name="T70" fmla="*/ 718 w 2856"/>
                <a:gd name="T71" fmla="*/ 2768 h 2856"/>
                <a:gd name="T72" fmla="*/ 596 w 2856"/>
                <a:gd name="T73" fmla="*/ 2689 h 2856"/>
                <a:gd name="T74" fmla="*/ 490 w 2856"/>
                <a:gd name="T75" fmla="*/ 2588 h 2856"/>
                <a:gd name="T76" fmla="*/ 405 w 2856"/>
                <a:gd name="T77" fmla="*/ 2470 h 2856"/>
                <a:gd name="T78" fmla="*/ 343 w 2856"/>
                <a:gd name="T79" fmla="*/ 2337 h 2856"/>
                <a:gd name="T80" fmla="*/ 307 w 2856"/>
                <a:gd name="T81" fmla="*/ 2192 h 2856"/>
                <a:gd name="T82" fmla="*/ 243 w 2856"/>
                <a:gd name="T83" fmla="*/ 2058 h 2856"/>
                <a:gd name="T84" fmla="*/ 149 w 2856"/>
                <a:gd name="T85" fmla="*/ 1930 h 2856"/>
                <a:gd name="T86" fmla="*/ 77 w 2856"/>
                <a:gd name="T87" fmla="*/ 1788 h 2856"/>
                <a:gd name="T88" fmla="*/ 27 w 2856"/>
                <a:gd name="T89" fmla="*/ 1638 h 2856"/>
                <a:gd name="T90" fmla="*/ 2 w 2856"/>
                <a:gd name="T91" fmla="*/ 1479 h 2856"/>
                <a:gd name="T92" fmla="*/ 2 w 2856"/>
                <a:gd name="T93" fmla="*/ 1310 h 2856"/>
                <a:gd name="T94" fmla="*/ 31 w 2856"/>
                <a:gd name="T95" fmla="*/ 1142 h 2856"/>
                <a:gd name="T96" fmla="*/ 86 w 2856"/>
                <a:gd name="T97" fmla="*/ 986 h 2856"/>
                <a:gd name="T98" fmla="*/ 165 w 2856"/>
                <a:gd name="T99" fmla="*/ 842 h 2856"/>
                <a:gd name="T100" fmla="*/ 264 w 2856"/>
                <a:gd name="T101" fmla="*/ 714 h 2856"/>
                <a:gd name="T102" fmla="*/ 382 w 2856"/>
                <a:gd name="T103" fmla="*/ 605 h 2856"/>
                <a:gd name="T104" fmla="*/ 518 w 2856"/>
                <a:gd name="T105" fmla="*/ 515 h 2856"/>
                <a:gd name="T106" fmla="*/ 667 w 2856"/>
                <a:gd name="T107" fmla="*/ 450 h 2856"/>
                <a:gd name="T108" fmla="*/ 827 w 2856"/>
                <a:gd name="T109" fmla="*/ 410 h 2856"/>
                <a:gd name="T110" fmla="*/ 962 w 2856"/>
                <a:gd name="T111" fmla="*/ 338 h 2856"/>
                <a:gd name="T112" fmla="*/ 1078 w 2856"/>
                <a:gd name="T113" fmla="*/ 227 h 2856"/>
                <a:gd name="T114" fmla="*/ 1209 w 2856"/>
                <a:gd name="T115" fmla="*/ 138 h 2856"/>
                <a:gd name="T116" fmla="*/ 1352 w 2856"/>
                <a:gd name="T117" fmla="*/ 70 h 2856"/>
                <a:gd name="T118" fmla="*/ 1500 w 2856"/>
                <a:gd name="T119" fmla="*/ 25 h 2856"/>
                <a:gd name="T120" fmla="*/ 1649 w 2856"/>
                <a:gd name="T121" fmla="*/ 2 h 2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56" h="2856">
                  <a:moveTo>
                    <a:pt x="1725" y="0"/>
                  </a:moveTo>
                  <a:lnTo>
                    <a:pt x="1814" y="4"/>
                  </a:lnTo>
                  <a:lnTo>
                    <a:pt x="1901" y="15"/>
                  </a:lnTo>
                  <a:lnTo>
                    <a:pt x="1986" y="34"/>
                  </a:lnTo>
                  <a:lnTo>
                    <a:pt x="2066" y="58"/>
                  </a:lnTo>
                  <a:lnTo>
                    <a:pt x="2146" y="89"/>
                  </a:lnTo>
                  <a:lnTo>
                    <a:pt x="2220" y="127"/>
                  </a:lnTo>
                  <a:lnTo>
                    <a:pt x="2292" y="170"/>
                  </a:lnTo>
                  <a:lnTo>
                    <a:pt x="2361" y="220"/>
                  </a:lnTo>
                  <a:lnTo>
                    <a:pt x="2424" y="273"/>
                  </a:lnTo>
                  <a:lnTo>
                    <a:pt x="2482" y="333"/>
                  </a:lnTo>
                  <a:lnTo>
                    <a:pt x="2537" y="396"/>
                  </a:lnTo>
                  <a:lnTo>
                    <a:pt x="2585" y="463"/>
                  </a:lnTo>
                  <a:lnTo>
                    <a:pt x="2629" y="535"/>
                  </a:lnTo>
                  <a:lnTo>
                    <a:pt x="2666" y="611"/>
                  </a:lnTo>
                  <a:lnTo>
                    <a:pt x="2697" y="689"/>
                  </a:lnTo>
                  <a:lnTo>
                    <a:pt x="2723" y="771"/>
                  </a:lnTo>
                  <a:lnTo>
                    <a:pt x="2741" y="856"/>
                  </a:lnTo>
                  <a:lnTo>
                    <a:pt x="2752" y="943"/>
                  </a:lnTo>
                  <a:lnTo>
                    <a:pt x="2755" y="1031"/>
                  </a:lnTo>
                  <a:lnTo>
                    <a:pt x="2753" y="1110"/>
                  </a:lnTo>
                  <a:lnTo>
                    <a:pt x="2744" y="1188"/>
                  </a:lnTo>
                  <a:lnTo>
                    <a:pt x="2728" y="1265"/>
                  </a:lnTo>
                  <a:lnTo>
                    <a:pt x="2708" y="1341"/>
                  </a:lnTo>
                  <a:lnTo>
                    <a:pt x="2681" y="1416"/>
                  </a:lnTo>
                  <a:lnTo>
                    <a:pt x="2721" y="1472"/>
                  </a:lnTo>
                  <a:lnTo>
                    <a:pt x="2755" y="1530"/>
                  </a:lnTo>
                  <a:lnTo>
                    <a:pt x="2785" y="1592"/>
                  </a:lnTo>
                  <a:lnTo>
                    <a:pt x="2810" y="1655"/>
                  </a:lnTo>
                  <a:lnTo>
                    <a:pt x="2830" y="1720"/>
                  </a:lnTo>
                  <a:lnTo>
                    <a:pt x="2844" y="1787"/>
                  </a:lnTo>
                  <a:lnTo>
                    <a:pt x="2852" y="1855"/>
                  </a:lnTo>
                  <a:lnTo>
                    <a:pt x="2856" y="1925"/>
                  </a:lnTo>
                  <a:lnTo>
                    <a:pt x="2851" y="2004"/>
                  </a:lnTo>
                  <a:lnTo>
                    <a:pt x="2840" y="2083"/>
                  </a:lnTo>
                  <a:lnTo>
                    <a:pt x="2822" y="2158"/>
                  </a:lnTo>
                  <a:lnTo>
                    <a:pt x="2798" y="2230"/>
                  </a:lnTo>
                  <a:lnTo>
                    <a:pt x="2765" y="2300"/>
                  </a:lnTo>
                  <a:lnTo>
                    <a:pt x="2728" y="2366"/>
                  </a:lnTo>
                  <a:lnTo>
                    <a:pt x="2686" y="2428"/>
                  </a:lnTo>
                  <a:lnTo>
                    <a:pt x="2637" y="2486"/>
                  </a:lnTo>
                  <a:lnTo>
                    <a:pt x="2584" y="2538"/>
                  </a:lnTo>
                  <a:lnTo>
                    <a:pt x="2527" y="2587"/>
                  </a:lnTo>
                  <a:lnTo>
                    <a:pt x="2465" y="2630"/>
                  </a:lnTo>
                  <a:lnTo>
                    <a:pt x="2399" y="2667"/>
                  </a:lnTo>
                  <a:lnTo>
                    <a:pt x="2330" y="2698"/>
                  </a:lnTo>
                  <a:lnTo>
                    <a:pt x="2256" y="2723"/>
                  </a:lnTo>
                  <a:lnTo>
                    <a:pt x="2182" y="2742"/>
                  </a:lnTo>
                  <a:lnTo>
                    <a:pt x="2104" y="2753"/>
                  </a:lnTo>
                  <a:lnTo>
                    <a:pt x="2024" y="2757"/>
                  </a:lnTo>
                  <a:lnTo>
                    <a:pt x="1951" y="2753"/>
                  </a:lnTo>
                  <a:lnTo>
                    <a:pt x="1880" y="2744"/>
                  </a:lnTo>
                  <a:lnTo>
                    <a:pt x="1810" y="2730"/>
                  </a:lnTo>
                  <a:lnTo>
                    <a:pt x="1742" y="2708"/>
                  </a:lnTo>
                  <a:lnTo>
                    <a:pt x="1676" y="2681"/>
                  </a:lnTo>
                  <a:lnTo>
                    <a:pt x="1614" y="2649"/>
                  </a:lnTo>
                  <a:lnTo>
                    <a:pt x="1612" y="2648"/>
                  </a:lnTo>
                  <a:lnTo>
                    <a:pt x="1568" y="2685"/>
                  </a:lnTo>
                  <a:lnTo>
                    <a:pt x="1524" y="2718"/>
                  </a:lnTo>
                  <a:lnTo>
                    <a:pt x="1476" y="2748"/>
                  </a:lnTo>
                  <a:lnTo>
                    <a:pt x="1427" y="2775"/>
                  </a:lnTo>
                  <a:lnTo>
                    <a:pt x="1367" y="2802"/>
                  </a:lnTo>
                  <a:lnTo>
                    <a:pt x="1305" y="2823"/>
                  </a:lnTo>
                  <a:lnTo>
                    <a:pt x="1242" y="2839"/>
                  </a:lnTo>
                  <a:lnTo>
                    <a:pt x="1188" y="2849"/>
                  </a:lnTo>
                  <a:lnTo>
                    <a:pt x="1134" y="2854"/>
                  </a:lnTo>
                  <a:lnTo>
                    <a:pt x="1080" y="2856"/>
                  </a:lnTo>
                  <a:lnTo>
                    <a:pt x="1002" y="2852"/>
                  </a:lnTo>
                  <a:lnTo>
                    <a:pt x="928" y="2841"/>
                  </a:lnTo>
                  <a:lnTo>
                    <a:pt x="854" y="2823"/>
                  </a:lnTo>
                  <a:lnTo>
                    <a:pt x="785" y="2798"/>
                  </a:lnTo>
                  <a:lnTo>
                    <a:pt x="718" y="2768"/>
                  </a:lnTo>
                  <a:lnTo>
                    <a:pt x="654" y="2731"/>
                  </a:lnTo>
                  <a:lnTo>
                    <a:pt x="596" y="2689"/>
                  </a:lnTo>
                  <a:lnTo>
                    <a:pt x="541" y="2640"/>
                  </a:lnTo>
                  <a:lnTo>
                    <a:pt x="490" y="2588"/>
                  </a:lnTo>
                  <a:lnTo>
                    <a:pt x="446" y="2531"/>
                  </a:lnTo>
                  <a:lnTo>
                    <a:pt x="405" y="2470"/>
                  </a:lnTo>
                  <a:lnTo>
                    <a:pt x="371" y="2405"/>
                  </a:lnTo>
                  <a:lnTo>
                    <a:pt x="343" y="2337"/>
                  </a:lnTo>
                  <a:lnTo>
                    <a:pt x="322" y="2266"/>
                  </a:lnTo>
                  <a:lnTo>
                    <a:pt x="307" y="2192"/>
                  </a:lnTo>
                  <a:lnTo>
                    <a:pt x="298" y="2116"/>
                  </a:lnTo>
                  <a:lnTo>
                    <a:pt x="243" y="2058"/>
                  </a:lnTo>
                  <a:lnTo>
                    <a:pt x="194" y="1996"/>
                  </a:lnTo>
                  <a:lnTo>
                    <a:pt x="149" y="1930"/>
                  </a:lnTo>
                  <a:lnTo>
                    <a:pt x="111" y="1860"/>
                  </a:lnTo>
                  <a:lnTo>
                    <a:pt x="77" y="1788"/>
                  </a:lnTo>
                  <a:lnTo>
                    <a:pt x="50" y="1714"/>
                  </a:lnTo>
                  <a:lnTo>
                    <a:pt x="27" y="1638"/>
                  </a:lnTo>
                  <a:lnTo>
                    <a:pt x="12" y="1558"/>
                  </a:lnTo>
                  <a:lnTo>
                    <a:pt x="2" y="1479"/>
                  </a:lnTo>
                  <a:lnTo>
                    <a:pt x="0" y="1397"/>
                  </a:lnTo>
                  <a:lnTo>
                    <a:pt x="2" y="1310"/>
                  </a:lnTo>
                  <a:lnTo>
                    <a:pt x="14" y="1226"/>
                  </a:lnTo>
                  <a:lnTo>
                    <a:pt x="31" y="1142"/>
                  </a:lnTo>
                  <a:lnTo>
                    <a:pt x="56" y="1063"/>
                  </a:lnTo>
                  <a:lnTo>
                    <a:pt x="86" y="986"/>
                  </a:lnTo>
                  <a:lnTo>
                    <a:pt x="123" y="913"/>
                  </a:lnTo>
                  <a:lnTo>
                    <a:pt x="165" y="842"/>
                  </a:lnTo>
                  <a:lnTo>
                    <a:pt x="212" y="776"/>
                  </a:lnTo>
                  <a:lnTo>
                    <a:pt x="264" y="714"/>
                  </a:lnTo>
                  <a:lnTo>
                    <a:pt x="322" y="657"/>
                  </a:lnTo>
                  <a:lnTo>
                    <a:pt x="382" y="605"/>
                  </a:lnTo>
                  <a:lnTo>
                    <a:pt x="448" y="558"/>
                  </a:lnTo>
                  <a:lnTo>
                    <a:pt x="518" y="515"/>
                  </a:lnTo>
                  <a:lnTo>
                    <a:pt x="590" y="479"/>
                  </a:lnTo>
                  <a:lnTo>
                    <a:pt x="667" y="450"/>
                  </a:lnTo>
                  <a:lnTo>
                    <a:pt x="745" y="426"/>
                  </a:lnTo>
                  <a:lnTo>
                    <a:pt x="827" y="410"/>
                  </a:lnTo>
                  <a:lnTo>
                    <a:pt x="910" y="400"/>
                  </a:lnTo>
                  <a:lnTo>
                    <a:pt x="962" y="338"/>
                  </a:lnTo>
                  <a:lnTo>
                    <a:pt x="1018" y="281"/>
                  </a:lnTo>
                  <a:lnTo>
                    <a:pt x="1078" y="227"/>
                  </a:lnTo>
                  <a:lnTo>
                    <a:pt x="1142" y="180"/>
                  </a:lnTo>
                  <a:lnTo>
                    <a:pt x="1209" y="138"/>
                  </a:lnTo>
                  <a:lnTo>
                    <a:pt x="1279" y="101"/>
                  </a:lnTo>
                  <a:lnTo>
                    <a:pt x="1352" y="70"/>
                  </a:lnTo>
                  <a:lnTo>
                    <a:pt x="1427" y="43"/>
                  </a:lnTo>
                  <a:lnTo>
                    <a:pt x="1500" y="25"/>
                  </a:lnTo>
                  <a:lnTo>
                    <a:pt x="1573" y="11"/>
                  </a:lnTo>
                  <a:lnTo>
                    <a:pt x="1649" y="2"/>
                  </a:lnTo>
                  <a:lnTo>
                    <a:pt x="1725" y="0"/>
                  </a:lnTo>
                  <a:close/>
                </a:path>
              </a:pathLst>
            </a:custGeom>
            <a:solidFill>
              <a:srgbClr val="A5DA6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93" name="Freeform 7"/>
            <p:cNvSpPr>
              <a:spLocks/>
            </p:cNvSpPr>
            <p:nvPr/>
          </p:nvSpPr>
          <p:spPr bwMode="auto">
            <a:xfrm>
              <a:off x="3654" y="2759"/>
              <a:ext cx="372" cy="1450"/>
            </a:xfrm>
            <a:custGeom>
              <a:avLst/>
              <a:gdLst>
                <a:gd name="T0" fmla="*/ 370 w 372"/>
                <a:gd name="T1" fmla="*/ 0 h 1450"/>
                <a:gd name="T2" fmla="*/ 372 w 372"/>
                <a:gd name="T3" fmla="*/ 1 h 1450"/>
                <a:gd name="T4" fmla="*/ 372 w 372"/>
                <a:gd name="T5" fmla="*/ 1264 h 1450"/>
                <a:gd name="T6" fmla="*/ 367 w 372"/>
                <a:gd name="T7" fmla="*/ 1301 h 1450"/>
                <a:gd name="T8" fmla="*/ 357 w 372"/>
                <a:gd name="T9" fmla="*/ 1336 h 1450"/>
                <a:gd name="T10" fmla="*/ 340 w 372"/>
                <a:gd name="T11" fmla="*/ 1368 h 1450"/>
                <a:gd name="T12" fmla="*/ 318 w 372"/>
                <a:gd name="T13" fmla="*/ 1395 h 1450"/>
                <a:gd name="T14" fmla="*/ 289 w 372"/>
                <a:gd name="T15" fmla="*/ 1418 h 1450"/>
                <a:gd name="T16" fmla="*/ 258 w 372"/>
                <a:gd name="T17" fmla="*/ 1435 h 1450"/>
                <a:gd name="T18" fmla="*/ 223 w 372"/>
                <a:gd name="T19" fmla="*/ 1446 h 1450"/>
                <a:gd name="T20" fmla="*/ 185 w 372"/>
                <a:gd name="T21" fmla="*/ 1450 h 1450"/>
                <a:gd name="T22" fmla="*/ 148 w 372"/>
                <a:gd name="T23" fmla="*/ 1446 h 1450"/>
                <a:gd name="T24" fmla="*/ 113 w 372"/>
                <a:gd name="T25" fmla="*/ 1435 h 1450"/>
                <a:gd name="T26" fmla="*/ 82 w 372"/>
                <a:gd name="T27" fmla="*/ 1418 h 1450"/>
                <a:gd name="T28" fmla="*/ 53 w 372"/>
                <a:gd name="T29" fmla="*/ 1395 h 1450"/>
                <a:gd name="T30" fmla="*/ 31 w 372"/>
                <a:gd name="T31" fmla="*/ 1368 h 1450"/>
                <a:gd name="T32" fmla="*/ 13 w 372"/>
                <a:gd name="T33" fmla="*/ 1336 h 1450"/>
                <a:gd name="T34" fmla="*/ 3 w 372"/>
                <a:gd name="T35" fmla="*/ 1301 h 1450"/>
                <a:gd name="T36" fmla="*/ 0 w 372"/>
                <a:gd name="T37" fmla="*/ 1264 h 1450"/>
                <a:gd name="T38" fmla="*/ 0 w 372"/>
                <a:gd name="T39" fmla="*/ 191 h 1450"/>
                <a:gd name="T40" fmla="*/ 63 w 372"/>
                <a:gd name="T41" fmla="*/ 175 h 1450"/>
                <a:gd name="T42" fmla="*/ 125 w 372"/>
                <a:gd name="T43" fmla="*/ 154 h 1450"/>
                <a:gd name="T44" fmla="*/ 185 w 372"/>
                <a:gd name="T45" fmla="*/ 127 h 1450"/>
                <a:gd name="T46" fmla="*/ 234 w 372"/>
                <a:gd name="T47" fmla="*/ 100 h 1450"/>
                <a:gd name="T48" fmla="*/ 282 w 372"/>
                <a:gd name="T49" fmla="*/ 70 h 1450"/>
                <a:gd name="T50" fmla="*/ 326 w 372"/>
                <a:gd name="T51" fmla="*/ 37 h 1450"/>
                <a:gd name="T52" fmla="*/ 370 w 372"/>
                <a:gd name="T53" fmla="*/ 0 h 1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2" h="1450">
                  <a:moveTo>
                    <a:pt x="370" y="0"/>
                  </a:moveTo>
                  <a:lnTo>
                    <a:pt x="372" y="1"/>
                  </a:lnTo>
                  <a:lnTo>
                    <a:pt x="372" y="1264"/>
                  </a:lnTo>
                  <a:lnTo>
                    <a:pt x="367" y="1301"/>
                  </a:lnTo>
                  <a:lnTo>
                    <a:pt x="357" y="1336"/>
                  </a:lnTo>
                  <a:lnTo>
                    <a:pt x="340" y="1368"/>
                  </a:lnTo>
                  <a:lnTo>
                    <a:pt x="318" y="1395"/>
                  </a:lnTo>
                  <a:lnTo>
                    <a:pt x="289" y="1418"/>
                  </a:lnTo>
                  <a:lnTo>
                    <a:pt x="258" y="1435"/>
                  </a:lnTo>
                  <a:lnTo>
                    <a:pt x="223" y="1446"/>
                  </a:lnTo>
                  <a:lnTo>
                    <a:pt x="185" y="1450"/>
                  </a:lnTo>
                  <a:lnTo>
                    <a:pt x="148" y="1446"/>
                  </a:lnTo>
                  <a:lnTo>
                    <a:pt x="113" y="1435"/>
                  </a:lnTo>
                  <a:lnTo>
                    <a:pt x="82" y="1418"/>
                  </a:lnTo>
                  <a:lnTo>
                    <a:pt x="53" y="1395"/>
                  </a:lnTo>
                  <a:lnTo>
                    <a:pt x="31" y="1368"/>
                  </a:lnTo>
                  <a:lnTo>
                    <a:pt x="13" y="1336"/>
                  </a:lnTo>
                  <a:lnTo>
                    <a:pt x="3" y="1301"/>
                  </a:lnTo>
                  <a:lnTo>
                    <a:pt x="0" y="1264"/>
                  </a:lnTo>
                  <a:lnTo>
                    <a:pt x="0" y="191"/>
                  </a:lnTo>
                  <a:lnTo>
                    <a:pt x="63" y="175"/>
                  </a:lnTo>
                  <a:lnTo>
                    <a:pt x="125" y="154"/>
                  </a:lnTo>
                  <a:lnTo>
                    <a:pt x="185" y="127"/>
                  </a:lnTo>
                  <a:lnTo>
                    <a:pt x="234" y="100"/>
                  </a:lnTo>
                  <a:lnTo>
                    <a:pt x="282" y="70"/>
                  </a:lnTo>
                  <a:lnTo>
                    <a:pt x="326" y="37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AD8C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94" name="Freeform 8"/>
            <p:cNvSpPr>
              <a:spLocks/>
            </p:cNvSpPr>
            <p:nvPr/>
          </p:nvSpPr>
          <p:spPr bwMode="auto">
            <a:xfrm>
              <a:off x="2412" y="154"/>
              <a:ext cx="1427" cy="2813"/>
            </a:xfrm>
            <a:custGeom>
              <a:avLst/>
              <a:gdLst>
                <a:gd name="T0" fmla="*/ 1427 w 1427"/>
                <a:gd name="T1" fmla="*/ 0 h 2813"/>
                <a:gd name="T2" fmla="*/ 1427 w 1427"/>
                <a:gd name="T3" fmla="*/ 2732 h 2813"/>
                <a:gd name="T4" fmla="*/ 1367 w 1427"/>
                <a:gd name="T5" fmla="*/ 2759 h 2813"/>
                <a:gd name="T6" fmla="*/ 1305 w 1427"/>
                <a:gd name="T7" fmla="*/ 2780 h 2813"/>
                <a:gd name="T8" fmla="*/ 1242 w 1427"/>
                <a:gd name="T9" fmla="*/ 2796 h 2813"/>
                <a:gd name="T10" fmla="*/ 1188 w 1427"/>
                <a:gd name="T11" fmla="*/ 2806 h 2813"/>
                <a:gd name="T12" fmla="*/ 1134 w 1427"/>
                <a:gd name="T13" fmla="*/ 2811 h 2813"/>
                <a:gd name="T14" fmla="*/ 1080 w 1427"/>
                <a:gd name="T15" fmla="*/ 2813 h 2813"/>
                <a:gd name="T16" fmla="*/ 1002 w 1427"/>
                <a:gd name="T17" fmla="*/ 2809 h 2813"/>
                <a:gd name="T18" fmla="*/ 928 w 1427"/>
                <a:gd name="T19" fmla="*/ 2798 h 2813"/>
                <a:gd name="T20" fmla="*/ 854 w 1427"/>
                <a:gd name="T21" fmla="*/ 2780 h 2813"/>
                <a:gd name="T22" fmla="*/ 785 w 1427"/>
                <a:gd name="T23" fmla="*/ 2755 h 2813"/>
                <a:gd name="T24" fmla="*/ 718 w 1427"/>
                <a:gd name="T25" fmla="*/ 2725 h 2813"/>
                <a:gd name="T26" fmla="*/ 654 w 1427"/>
                <a:gd name="T27" fmla="*/ 2688 h 2813"/>
                <a:gd name="T28" fmla="*/ 596 w 1427"/>
                <a:gd name="T29" fmla="*/ 2646 h 2813"/>
                <a:gd name="T30" fmla="*/ 541 w 1427"/>
                <a:gd name="T31" fmla="*/ 2597 h 2813"/>
                <a:gd name="T32" fmla="*/ 490 w 1427"/>
                <a:gd name="T33" fmla="*/ 2545 h 2813"/>
                <a:gd name="T34" fmla="*/ 446 w 1427"/>
                <a:gd name="T35" fmla="*/ 2488 h 2813"/>
                <a:gd name="T36" fmla="*/ 405 w 1427"/>
                <a:gd name="T37" fmla="*/ 2427 h 2813"/>
                <a:gd name="T38" fmla="*/ 371 w 1427"/>
                <a:gd name="T39" fmla="*/ 2362 h 2813"/>
                <a:gd name="T40" fmla="*/ 343 w 1427"/>
                <a:gd name="T41" fmla="*/ 2294 h 2813"/>
                <a:gd name="T42" fmla="*/ 322 w 1427"/>
                <a:gd name="T43" fmla="*/ 2223 h 2813"/>
                <a:gd name="T44" fmla="*/ 307 w 1427"/>
                <a:gd name="T45" fmla="*/ 2149 h 2813"/>
                <a:gd name="T46" fmla="*/ 298 w 1427"/>
                <a:gd name="T47" fmla="*/ 2073 h 2813"/>
                <a:gd name="T48" fmla="*/ 243 w 1427"/>
                <a:gd name="T49" fmla="*/ 2015 h 2813"/>
                <a:gd name="T50" fmla="*/ 194 w 1427"/>
                <a:gd name="T51" fmla="*/ 1953 h 2813"/>
                <a:gd name="T52" fmla="*/ 149 w 1427"/>
                <a:gd name="T53" fmla="*/ 1887 h 2813"/>
                <a:gd name="T54" fmla="*/ 111 w 1427"/>
                <a:gd name="T55" fmla="*/ 1817 h 2813"/>
                <a:gd name="T56" fmla="*/ 77 w 1427"/>
                <a:gd name="T57" fmla="*/ 1745 h 2813"/>
                <a:gd name="T58" fmla="*/ 50 w 1427"/>
                <a:gd name="T59" fmla="*/ 1671 h 2813"/>
                <a:gd name="T60" fmla="*/ 27 w 1427"/>
                <a:gd name="T61" fmla="*/ 1595 h 2813"/>
                <a:gd name="T62" fmla="*/ 12 w 1427"/>
                <a:gd name="T63" fmla="*/ 1515 h 2813"/>
                <a:gd name="T64" fmla="*/ 2 w 1427"/>
                <a:gd name="T65" fmla="*/ 1436 h 2813"/>
                <a:gd name="T66" fmla="*/ 0 w 1427"/>
                <a:gd name="T67" fmla="*/ 1354 h 2813"/>
                <a:gd name="T68" fmla="*/ 2 w 1427"/>
                <a:gd name="T69" fmla="*/ 1267 h 2813"/>
                <a:gd name="T70" fmla="*/ 14 w 1427"/>
                <a:gd name="T71" fmla="*/ 1183 h 2813"/>
                <a:gd name="T72" fmla="*/ 31 w 1427"/>
                <a:gd name="T73" fmla="*/ 1099 h 2813"/>
                <a:gd name="T74" fmla="*/ 56 w 1427"/>
                <a:gd name="T75" fmla="*/ 1020 h 2813"/>
                <a:gd name="T76" fmla="*/ 86 w 1427"/>
                <a:gd name="T77" fmla="*/ 943 h 2813"/>
                <a:gd name="T78" fmla="*/ 123 w 1427"/>
                <a:gd name="T79" fmla="*/ 870 h 2813"/>
                <a:gd name="T80" fmla="*/ 165 w 1427"/>
                <a:gd name="T81" fmla="*/ 799 h 2813"/>
                <a:gd name="T82" fmla="*/ 212 w 1427"/>
                <a:gd name="T83" fmla="*/ 733 h 2813"/>
                <a:gd name="T84" fmla="*/ 264 w 1427"/>
                <a:gd name="T85" fmla="*/ 671 h 2813"/>
                <a:gd name="T86" fmla="*/ 322 w 1427"/>
                <a:gd name="T87" fmla="*/ 614 h 2813"/>
                <a:gd name="T88" fmla="*/ 382 w 1427"/>
                <a:gd name="T89" fmla="*/ 562 h 2813"/>
                <a:gd name="T90" fmla="*/ 448 w 1427"/>
                <a:gd name="T91" fmla="*/ 515 h 2813"/>
                <a:gd name="T92" fmla="*/ 518 w 1427"/>
                <a:gd name="T93" fmla="*/ 472 h 2813"/>
                <a:gd name="T94" fmla="*/ 590 w 1427"/>
                <a:gd name="T95" fmla="*/ 436 h 2813"/>
                <a:gd name="T96" fmla="*/ 667 w 1427"/>
                <a:gd name="T97" fmla="*/ 407 h 2813"/>
                <a:gd name="T98" fmla="*/ 745 w 1427"/>
                <a:gd name="T99" fmla="*/ 383 h 2813"/>
                <a:gd name="T100" fmla="*/ 827 w 1427"/>
                <a:gd name="T101" fmla="*/ 367 h 2813"/>
                <a:gd name="T102" fmla="*/ 910 w 1427"/>
                <a:gd name="T103" fmla="*/ 357 h 2813"/>
                <a:gd name="T104" fmla="*/ 962 w 1427"/>
                <a:gd name="T105" fmla="*/ 295 h 2813"/>
                <a:gd name="T106" fmla="*/ 1018 w 1427"/>
                <a:gd name="T107" fmla="*/ 238 h 2813"/>
                <a:gd name="T108" fmla="*/ 1078 w 1427"/>
                <a:gd name="T109" fmla="*/ 184 h 2813"/>
                <a:gd name="T110" fmla="*/ 1142 w 1427"/>
                <a:gd name="T111" fmla="*/ 137 h 2813"/>
                <a:gd name="T112" fmla="*/ 1209 w 1427"/>
                <a:gd name="T113" fmla="*/ 95 h 2813"/>
                <a:gd name="T114" fmla="*/ 1279 w 1427"/>
                <a:gd name="T115" fmla="*/ 58 h 2813"/>
                <a:gd name="T116" fmla="*/ 1352 w 1427"/>
                <a:gd name="T117" fmla="*/ 27 h 2813"/>
                <a:gd name="T118" fmla="*/ 1427 w 1427"/>
                <a:gd name="T119" fmla="*/ 0 h 2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7" h="2813">
                  <a:moveTo>
                    <a:pt x="1427" y="0"/>
                  </a:moveTo>
                  <a:lnTo>
                    <a:pt x="1427" y="2732"/>
                  </a:lnTo>
                  <a:lnTo>
                    <a:pt x="1367" y="2759"/>
                  </a:lnTo>
                  <a:lnTo>
                    <a:pt x="1305" y="2780"/>
                  </a:lnTo>
                  <a:lnTo>
                    <a:pt x="1242" y="2796"/>
                  </a:lnTo>
                  <a:lnTo>
                    <a:pt x="1188" y="2806"/>
                  </a:lnTo>
                  <a:lnTo>
                    <a:pt x="1134" y="2811"/>
                  </a:lnTo>
                  <a:lnTo>
                    <a:pt x="1080" y="2813"/>
                  </a:lnTo>
                  <a:lnTo>
                    <a:pt x="1002" y="2809"/>
                  </a:lnTo>
                  <a:lnTo>
                    <a:pt x="928" y="2798"/>
                  </a:lnTo>
                  <a:lnTo>
                    <a:pt x="854" y="2780"/>
                  </a:lnTo>
                  <a:lnTo>
                    <a:pt x="785" y="2755"/>
                  </a:lnTo>
                  <a:lnTo>
                    <a:pt x="718" y="2725"/>
                  </a:lnTo>
                  <a:lnTo>
                    <a:pt x="654" y="2688"/>
                  </a:lnTo>
                  <a:lnTo>
                    <a:pt x="596" y="2646"/>
                  </a:lnTo>
                  <a:lnTo>
                    <a:pt x="541" y="2597"/>
                  </a:lnTo>
                  <a:lnTo>
                    <a:pt x="490" y="2545"/>
                  </a:lnTo>
                  <a:lnTo>
                    <a:pt x="446" y="2488"/>
                  </a:lnTo>
                  <a:lnTo>
                    <a:pt x="405" y="2427"/>
                  </a:lnTo>
                  <a:lnTo>
                    <a:pt x="371" y="2362"/>
                  </a:lnTo>
                  <a:lnTo>
                    <a:pt x="343" y="2294"/>
                  </a:lnTo>
                  <a:lnTo>
                    <a:pt x="322" y="2223"/>
                  </a:lnTo>
                  <a:lnTo>
                    <a:pt x="307" y="2149"/>
                  </a:lnTo>
                  <a:lnTo>
                    <a:pt x="298" y="2073"/>
                  </a:lnTo>
                  <a:lnTo>
                    <a:pt x="243" y="2015"/>
                  </a:lnTo>
                  <a:lnTo>
                    <a:pt x="194" y="1953"/>
                  </a:lnTo>
                  <a:lnTo>
                    <a:pt x="149" y="1887"/>
                  </a:lnTo>
                  <a:lnTo>
                    <a:pt x="111" y="1817"/>
                  </a:lnTo>
                  <a:lnTo>
                    <a:pt x="77" y="1745"/>
                  </a:lnTo>
                  <a:lnTo>
                    <a:pt x="50" y="1671"/>
                  </a:lnTo>
                  <a:lnTo>
                    <a:pt x="27" y="1595"/>
                  </a:lnTo>
                  <a:lnTo>
                    <a:pt x="12" y="1515"/>
                  </a:lnTo>
                  <a:lnTo>
                    <a:pt x="2" y="1436"/>
                  </a:lnTo>
                  <a:lnTo>
                    <a:pt x="0" y="1354"/>
                  </a:lnTo>
                  <a:lnTo>
                    <a:pt x="2" y="1267"/>
                  </a:lnTo>
                  <a:lnTo>
                    <a:pt x="14" y="1183"/>
                  </a:lnTo>
                  <a:lnTo>
                    <a:pt x="31" y="1099"/>
                  </a:lnTo>
                  <a:lnTo>
                    <a:pt x="56" y="1020"/>
                  </a:lnTo>
                  <a:lnTo>
                    <a:pt x="86" y="943"/>
                  </a:lnTo>
                  <a:lnTo>
                    <a:pt x="123" y="870"/>
                  </a:lnTo>
                  <a:lnTo>
                    <a:pt x="165" y="799"/>
                  </a:lnTo>
                  <a:lnTo>
                    <a:pt x="212" y="733"/>
                  </a:lnTo>
                  <a:lnTo>
                    <a:pt x="264" y="671"/>
                  </a:lnTo>
                  <a:lnTo>
                    <a:pt x="322" y="614"/>
                  </a:lnTo>
                  <a:lnTo>
                    <a:pt x="382" y="562"/>
                  </a:lnTo>
                  <a:lnTo>
                    <a:pt x="448" y="515"/>
                  </a:lnTo>
                  <a:lnTo>
                    <a:pt x="518" y="472"/>
                  </a:lnTo>
                  <a:lnTo>
                    <a:pt x="590" y="436"/>
                  </a:lnTo>
                  <a:lnTo>
                    <a:pt x="667" y="407"/>
                  </a:lnTo>
                  <a:lnTo>
                    <a:pt x="745" y="383"/>
                  </a:lnTo>
                  <a:lnTo>
                    <a:pt x="827" y="367"/>
                  </a:lnTo>
                  <a:lnTo>
                    <a:pt x="910" y="357"/>
                  </a:lnTo>
                  <a:lnTo>
                    <a:pt x="962" y="295"/>
                  </a:lnTo>
                  <a:lnTo>
                    <a:pt x="1018" y="238"/>
                  </a:lnTo>
                  <a:lnTo>
                    <a:pt x="1078" y="184"/>
                  </a:lnTo>
                  <a:lnTo>
                    <a:pt x="1142" y="137"/>
                  </a:lnTo>
                  <a:lnTo>
                    <a:pt x="1209" y="95"/>
                  </a:lnTo>
                  <a:lnTo>
                    <a:pt x="1279" y="58"/>
                  </a:lnTo>
                  <a:lnTo>
                    <a:pt x="1352" y="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81BC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103" name="Group 4"/>
          <p:cNvGrpSpPr>
            <a:grpSpLocks noChangeAspect="1"/>
          </p:cNvGrpSpPr>
          <p:nvPr/>
        </p:nvGrpSpPr>
        <p:grpSpPr bwMode="auto">
          <a:xfrm>
            <a:off x="631322" y="6033819"/>
            <a:ext cx="186554" cy="267681"/>
            <a:chOff x="2412" y="111"/>
            <a:chExt cx="2856" cy="4098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04" name="Freeform 6"/>
            <p:cNvSpPr>
              <a:spLocks/>
            </p:cNvSpPr>
            <p:nvPr/>
          </p:nvSpPr>
          <p:spPr bwMode="auto">
            <a:xfrm>
              <a:off x="2412" y="111"/>
              <a:ext cx="2856" cy="2856"/>
            </a:xfrm>
            <a:custGeom>
              <a:avLst/>
              <a:gdLst>
                <a:gd name="T0" fmla="*/ 1814 w 2856"/>
                <a:gd name="T1" fmla="*/ 4 h 2856"/>
                <a:gd name="T2" fmla="*/ 1986 w 2856"/>
                <a:gd name="T3" fmla="*/ 34 h 2856"/>
                <a:gd name="T4" fmla="*/ 2146 w 2856"/>
                <a:gd name="T5" fmla="*/ 89 h 2856"/>
                <a:gd name="T6" fmla="*/ 2292 w 2856"/>
                <a:gd name="T7" fmla="*/ 170 h 2856"/>
                <a:gd name="T8" fmla="*/ 2424 w 2856"/>
                <a:gd name="T9" fmla="*/ 273 h 2856"/>
                <a:gd name="T10" fmla="*/ 2537 w 2856"/>
                <a:gd name="T11" fmla="*/ 396 h 2856"/>
                <a:gd name="T12" fmla="*/ 2629 w 2856"/>
                <a:gd name="T13" fmla="*/ 535 h 2856"/>
                <a:gd name="T14" fmla="*/ 2697 w 2856"/>
                <a:gd name="T15" fmla="*/ 689 h 2856"/>
                <a:gd name="T16" fmla="*/ 2741 w 2856"/>
                <a:gd name="T17" fmla="*/ 856 h 2856"/>
                <a:gd name="T18" fmla="*/ 2755 w 2856"/>
                <a:gd name="T19" fmla="*/ 1031 h 2856"/>
                <a:gd name="T20" fmla="*/ 2744 w 2856"/>
                <a:gd name="T21" fmla="*/ 1188 h 2856"/>
                <a:gd name="T22" fmla="*/ 2708 w 2856"/>
                <a:gd name="T23" fmla="*/ 1341 h 2856"/>
                <a:gd name="T24" fmla="*/ 2721 w 2856"/>
                <a:gd name="T25" fmla="*/ 1472 h 2856"/>
                <a:gd name="T26" fmla="*/ 2785 w 2856"/>
                <a:gd name="T27" fmla="*/ 1592 h 2856"/>
                <a:gd name="T28" fmla="*/ 2830 w 2856"/>
                <a:gd name="T29" fmla="*/ 1720 h 2856"/>
                <a:gd name="T30" fmla="*/ 2852 w 2856"/>
                <a:gd name="T31" fmla="*/ 1855 h 2856"/>
                <a:gd name="T32" fmla="*/ 2851 w 2856"/>
                <a:gd name="T33" fmla="*/ 2004 h 2856"/>
                <a:gd name="T34" fmla="*/ 2822 w 2856"/>
                <a:gd name="T35" fmla="*/ 2158 h 2856"/>
                <a:gd name="T36" fmla="*/ 2765 w 2856"/>
                <a:gd name="T37" fmla="*/ 2300 h 2856"/>
                <a:gd name="T38" fmla="*/ 2686 w 2856"/>
                <a:gd name="T39" fmla="*/ 2428 h 2856"/>
                <a:gd name="T40" fmla="*/ 2584 w 2856"/>
                <a:gd name="T41" fmla="*/ 2538 h 2856"/>
                <a:gd name="T42" fmla="*/ 2465 w 2856"/>
                <a:gd name="T43" fmla="*/ 2630 h 2856"/>
                <a:gd name="T44" fmla="*/ 2330 w 2856"/>
                <a:gd name="T45" fmla="*/ 2698 h 2856"/>
                <a:gd name="T46" fmla="*/ 2182 w 2856"/>
                <a:gd name="T47" fmla="*/ 2742 h 2856"/>
                <a:gd name="T48" fmla="*/ 2024 w 2856"/>
                <a:gd name="T49" fmla="*/ 2757 h 2856"/>
                <a:gd name="T50" fmla="*/ 1880 w 2856"/>
                <a:gd name="T51" fmla="*/ 2744 h 2856"/>
                <a:gd name="T52" fmla="*/ 1742 w 2856"/>
                <a:gd name="T53" fmla="*/ 2708 h 2856"/>
                <a:gd name="T54" fmla="*/ 1614 w 2856"/>
                <a:gd name="T55" fmla="*/ 2649 h 2856"/>
                <a:gd name="T56" fmla="*/ 1568 w 2856"/>
                <a:gd name="T57" fmla="*/ 2685 h 2856"/>
                <a:gd name="T58" fmla="*/ 1476 w 2856"/>
                <a:gd name="T59" fmla="*/ 2748 h 2856"/>
                <a:gd name="T60" fmla="*/ 1367 w 2856"/>
                <a:gd name="T61" fmla="*/ 2802 h 2856"/>
                <a:gd name="T62" fmla="*/ 1242 w 2856"/>
                <a:gd name="T63" fmla="*/ 2839 h 2856"/>
                <a:gd name="T64" fmla="*/ 1134 w 2856"/>
                <a:gd name="T65" fmla="*/ 2854 h 2856"/>
                <a:gd name="T66" fmla="*/ 1002 w 2856"/>
                <a:gd name="T67" fmla="*/ 2852 h 2856"/>
                <a:gd name="T68" fmla="*/ 854 w 2856"/>
                <a:gd name="T69" fmla="*/ 2823 h 2856"/>
                <a:gd name="T70" fmla="*/ 718 w 2856"/>
                <a:gd name="T71" fmla="*/ 2768 h 2856"/>
                <a:gd name="T72" fmla="*/ 596 w 2856"/>
                <a:gd name="T73" fmla="*/ 2689 h 2856"/>
                <a:gd name="T74" fmla="*/ 490 w 2856"/>
                <a:gd name="T75" fmla="*/ 2588 h 2856"/>
                <a:gd name="T76" fmla="*/ 405 w 2856"/>
                <a:gd name="T77" fmla="*/ 2470 h 2856"/>
                <a:gd name="T78" fmla="*/ 343 w 2856"/>
                <a:gd name="T79" fmla="*/ 2337 h 2856"/>
                <a:gd name="T80" fmla="*/ 307 w 2856"/>
                <a:gd name="T81" fmla="*/ 2192 h 2856"/>
                <a:gd name="T82" fmla="*/ 243 w 2856"/>
                <a:gd name="T83" fmla="*/ 2058 h 2856"/>
                <a:gd name="T84" fmla="*/ 149 w 2856"/>
                <a:gd name="T85" fmla="*/ 1930 h 2856"/>
                <a:gd name="T86" fmla="*/ 77 w 2856"/>
                <a:gd name="T87" fmla="*/ 1788 h 2856"/>
                <a:gd name="T88" fmla="*/ 27 w 2856"/>
                <a:gd name="T89" fmla="*/ 1638 h 2856"/>
                <a:gd name="T90" fmla="*/ 2 w 2856"/>
                <a:gd name="T91" fmla="*/ 1479 h 2856"/>
                <a:gd name="T92" fmla="*/ 2 w 2856"/>
                <a:gd name="T93" fmla="*/ 1310 h 2856"/>
                <a:gd name="T94" fmla="*/ 31 w 2856"/>
                <a:gd name="T95" fmla="*/ 1142 h 2856"/>
                <a:gd name="T96" fmla="*/ 86 w 2856"/>
                <a:gd name="T97" fmla="*/ 986 h 2856"/>
                <a:gd name="T98" fmla="*/ 165 w 2856"/>
                <a:gd name="T99" fmla="*/ 842 h 2856"/>
                <a:gd name="T100" fmla="*/ 264 w 2856"/>
                <a:gd name="T101" fmla="*/ 714 h 2856"/>
                <a:gd name="T102" fmla="*/ 382 w 2856"/>
                <a:gd name="T103" fmla="*/ 605 h 2856"/>
                <a:gd name="T104" fmla="*/ 518 w 2856"/>
                <a:gd name="T105" fmla="*/ 515 h 2856"/>
                <a:gd name="T106" fmla="*/ 667 w 2856"/>
                <a:gd name="T107" fmla="*/ 450 h 2856"/>
                <a:gd name="T108" fmla="*/ 827 w 2856"/>
                <a:gd name="T109" fmla="*/ 410 h 2856"/>
                <a:gd name="T110" fmla="*/ 962 w 2856"/>
                <a:gd name="T111" fmla="*/ 338 h 2856"/>
                <a:gd name="T112" fmla="*/ 1078 w 2856"/>
                <a:gd name="T113" fmla="*/ 227 h 2856"/>
                <a:gd name="T114" fmla="*/ 1209 w 2856"/>
                <a:gd name="T115" fmla="*/ 138 h 2856"/>
                <a:gd name="T116" fmla="*/ 1352 w 2856"/>
                <a:gd name="T117" fmla="*/ 70 h 2856"/>
                <a:gd name="T118" fmla="*/ 1500 w 2856"/>
                <a:gd name="T119" fmla="*/ 25 h 2856"/>
                <a:gd name="T120" fmla="*/ 1649 w 2856"/>
                <a:gd name="T121" fmla="*/ 2 h 2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56" h="2856">
                  <a:moveTo>
                    <a:pt x="1725" y="0"/>
                  </a:moveTo>
                  <a:lnTo>
                    <a:pt x="1814" y="4"/>
                  </a:lnTo>
                  <a:lnTo>
                    <a:pt x="1901" y="15"/>
                  </a:lnTo>
                  <a:lnTo>
                    <a:pt x="1986" y="34"/>
                  </a:lnTo>
                  <a:lnTo>
                    <a:pt x="2066" y="58"/>
                  </a:lnTo>
                  <a:lnTo>
                    <a:pt x="2146" y="89"/>
                  </a:lnTo>
                  <a:lnTo>
                    <a:pt x="2220" y="127"/>
                  </a:lnTo>
                  <a:lnTo>
                    <a:pt x="2292" y="170"/>
                  </a:lnTo>
                  <a:lnTo>
                    <a:pt x="2361" y="220"/>
                  </a:lnTo>
                  <a:lnTo>
                    <a:pt x="2424" y="273"/>
                  </a:lnTo>
                  <a:lnTo>
                    <a:pt x="2482" y="333"/>
                  </a:lnTo>
                  <a:lnTo>
                    <a:pt x="2537" y="396"/>
                  </a:lnTo>
                  <a:lnTo>
                    <a:pt x="2585" y="463"/>
                  </a:lnTo>
                  <a:lnTo>
                    <a:pt x="2629" y="535"/>
                  </a:lnTo>
                  <a:lnTo>
                    <a:pt x="2666" y="611"/>
                  </a:lnTo>
                  <a:lnTo>
                    <a:pt x="2697" y="689"/>
                  </a:lnTo>
                  <a:lnTo>
                    <a:pt x="2723" y="771"/>
                  </a:lnTo>
                  <a:lnTo>
                    <a:pt x="2741" y="856"/>
                  </a:lnTo>
                  <a:lnTo>
                    <a:pt x="2752" y="943"/>
                  </a:lnTo>
                  <a:lnTo>
                    <a:pt x="2755" y="1031"/>
                  </a:lnTo>
                  <a:lnTo>
                    <a:pt x="2753" y="1110"/>
                  </a:lnTo>
                  <a:lnTo>
                    <a:pt x="2744" y="1188"/>
                  </a:lnTo>
                  <a:lnTo>
                    <a:pt x="2728" y="1265"/>
                  </a:lnTo>
                  <a:lnTo>
                    <a:pt x="2708" y="1341"/>
                  </a:lnTo>
                  <a:lnTo>
                    <a:pt x="2681" y="1416"/>
                  </a:lnTo>
                  <a:lnTo>
                    <a:pt x="2721" y="1472"/>
                  </a:lnTo>
                  <a:lnTo>
                    <a:pt x="2755" y="1530"/>
                  </a:lnTo>
                  <a:lnTo>
                    <a:pt x="2785" y="1592"/>
                  </a:lnTo>
                  <a:lnTo>
                    <a:pt x="2810" y="1655"/>
                  </a:lnTo>
                  <a:lnTo>
                    <a:pt x="2830" y="1720"/>
                  </a:lnTo>
                  <a:lnTo>
                    <a:pt x="2844" y="1787"/>
                  </a:lnTo>
                  <a:lnTo>
                    <a:pt x="2852" y="1855"/>
                  </a:lnTo>
                  <a:lnTo>
                    <a:pt x="2856" y="1925"/>
                  </a:lnTo>
                  <a:lnTo>
                    <a:pt x="2851" y="2004"/>
                  </a:lnTo>
                  <a:lnTo>
                    <a:pt x="2840" y="2083"/>
                  </a:lnTo>
                  <a:lnTo>
                    <a:pt x="2822" y="2158"/>
                  </a:lnTo>
                  <a:lnTo>
                    <a:pt x="2798" y="2230"/>
                  </a:lnTo>
                  <a:lnTo>
                    <a:pt x="2765" y="2300"/>
                  </a:lnTo>
                  <a:lnTo>
                    <a:pt x="2728" y="2366"/>
                  </a:lnTo>
                  <a:lnTo>
                    <a:pt x="2686" y="2428"/>
                  </a:lnTo>
                  <a:lnTo>
                    <a:pt x="2637" y="2486"/>
                  </a:lnTo>
                  <a:lnTo>
                    <a:pt x="2584" y="2538"/>
                  </a:lnTo>
                  <a:lnTo>
                    <a:pt x="2527" y="2587"/>
                  </a:lnTo>
                  <a:lnTo>
                    <a:pt x="2465" y="2630"/>
                  </a:lnTo>
                  <a:lnTo>
                    <a:pt x="2399" y="2667"/>
                  </a:lnTo>
                  <a:lnTo>
                    <a:pt x="2330" y="2698"/>
                  </a:lnTo>
                  <a:lnTo>
                    <a:pt x="2256" y="2723"/>
                  </a:lnTo>
                  <a:lnTo>
                    <a:pt x="2182" y="2742"/>
                  </a:lnTo>
                  <a:lnTo>
                    <a:pt x="2104" y="2753"/>
                  </a:lnTo>
                  <a:lnTo>
                    <a:pt x="2024" y="2757"/>
                  </a:lnTo>
                  <a:lnTo>
                    <a:pt x="1951" y="2753"/>
                  </a:lnTo>
                  <a:lnTo>
                    <a:pt x="1880" y="2744"/>
                  </a:lnTo>
                  <a:lnTo>
                    <a:pt x="1810" y="2730"/>
                  </a:lnTo>
                  <a:lnTo>
                    <a:pt x="1742" y="2708"/>
                  </a:lnTo>
                  <a:lnTo>
                    <a:pt x="1676" y="2681"/>
                  </a:lnTo>
                  <a:lnTo>
                    <a:pt x="1614" y="2649"/>
                  </a:lnTo>
                  <a:lnTo>
                    <a:pt x="1612" y="2648"/>
                  </a:lnTo>
                  <a:lnTo>
                    <a:pt x="1568" y="2685"/>
                  </a:lnTo>
                  <a:lnTo>
                    <a:pt x="1524" y="2718"/>
                  </a:lnTo>
                  <a:lnTo>
                    <a:pt x="1476" y="2748"/>
                  </a:lnTo>
                  <a:lnTo>
                    <a:pt x="1427" y="2775"/>
                  </a:lnTo>
                  <a:lnTo>
                    <a:pt x="1367" y="2802"/>
                  </a:lnTo>
                  <a:lnTo>
                    <a:pt x="1305" y="2823"/>
                  </a:lnTo>
                  <a:lnTo>
                    <a:pt x="1242" y="2839"/>
                  </a:lnTo>
                  <a:lnTo>
                    <a:pt x="1188" y="2849"/>
                  </a:lnTo>
                  <a:lnTo>
                    <a:pt x="1134" y="2854"/>
                  </a:lnTo>
                  <a:lnTo>
                    <a:pt x="1080" y="2856"/>
                  </a:lnTo>
                  <a:lnTo>
                    <a:pt x="1002" y="2852"/>
                  </a:lnTo>
                  <a:lnTo>
                    <a:pt x="928" y="2841"/>
                  </a:lnTo>
                  <a:lnTo>
                    <a:pt x="854" y="2823"/>
                  </a:lnTo>
                  <a:lnTo>
                    <a:pt x="785" y="2798"/>
                  </a:lnTo>
                  <a:lnTo>
                    <a:pt x="718" y="2768"/>
                  </a:lnTo>
                  <a:lnTo>
                    <a:pt x="654" y="2731"/>
                  </a:lnTo>
                  <a:lnTo>
                    <a:pt x="596" y="2689"/>
                  </a:lnTo>
                  <a:lnTo>
                    <a:pt x="541" y="2640"/>
                  </a:lnTo>
                  <a:lnTo>
                    <a:pt x="490" y="2588"/>
                  </a:lnTo>
                  <a:lnTo>
                    <a:pt x="446" y="2531"/>
                  </a:lnTo>
                  <a:lnTo>
                    <a:pt x="405" y="2470"/>
                  </a:lnTo>
                  <a:lnTo>
                    <a:pt x="371" y="2405"/>
                  </a:lnTo>
                  <a:lnTo>
                    <a:pt x="343" y="2337"/>
                  </a:lnTo>
                  <a:lnTo>
                    <a:pt x="322" y="2266"/>
                  </a:lnTo>
                  <a:lnTo>
                    <a:pt x="307" y="2192"/>
                  </a:lnTo>
                  <a:lnTo>
                    <a:pt x="298" y="2116"/>
                  </a:lnTo>
                  <a:lnTo>
                    <a:pt x="243" y="2058"/>
                  </a:lnTo>
                  <a:lnTo>
                    <a:pt x="194" y="1996"/>
                  </a:lnTo>
                  <a:lnTo>
                    <a:pt x="149" y="1930"/>
                  </a:lnTo>
                  <a:lnTo>
                    <a:pt x="111" y="1860"/>
                  </a:lnTo>
                  <a:lnTo>
                    <a:pt x="77" y="1788"/>
                  </a:lnTo>
                  <a:lnTo>
                    <a:pt x="50" y="1714"/>
                  </a:lnTo>
                  <a:lnTo>
                    <a:pt x="27" y="1638"/>
                  </a:lnTo>
                  <a:lnTo>
                    <a:pt x="12" y="1558"/>
                  </a:lnTo>
                  <a:lnTo>
                    <a:pt x="2" y="1479"/>
                  </a:lnTo>
                  <a:lnTo>
                    <a:pt x="0" y="1397"/>
                  </a:lnTo>
                  <a:lnTo>
                    <a:pt x="2" y="1310"/>
                  </a:lnTo>
                  <a:lnTo>
                    <a:pt x="14" y="1226"/>
                  </a:lnTo>
                  <a:lnTo>
                    <a:pt x="31" y="1142"/>
                  </a:lnTo>
                  <a:lnTo>
                    <a:pt x="56" y="1063"/>
                  </a:lnTo>
                  <a:lnTo>
                    <a:pt x="86" y="986"/>
                  </a:lnTo>
                  <a:lnTo>
                    <a:pt x="123" y="913"/>
                  </a:lnTo>
                  <a:lnTo>
                    <a:pt x="165" y="842"/>
                  </a:lnTo>
                  <a:lnTo>
                    <a:pt x="212" y="776"/>
                  </a:lnTo>
                  <a:lnTo>
                    <a:pt x="264" y="714"/>
                  </a:lnTo>
                  <a:lnTo>
                    <a:pt x="322" y="657"/>
                  </a:lnTo>
                  <a:lnTo>
                    <a:pt x="382" y="605"/>
                  </a:lnTo>
                  <a:lnTo>
                    <a:pt x="448" y="558"/>
                  </a:lnTo>
                  <a:lnTo>
                    <a:pt x="518" y="515"/>
                  </a:lnTo>
                  <a:lnTo>
                    <a:pt x="590" y="479"/>
                  </a:lnTo>
                  <a:lnTo>
                    <a:pt x="667" y="450"/>
                  </a:lnTo>
                  <a:lnTo>
                    <a:pt x="745" y="426"/>
                  </a:lnTo>
                  <a:lnTo>
                    <a:pt x="827" y="410"/>
                  </a:lnTo>
                  <a:lnTo>
                    <a:pt x="910" y="400"/>
                  </a:lnTo>
                  <a:lnTo>
                    <a:pt x="962" y="338"/>
                  </a:lnTo>
                  <a:lnTo>
                    <a:pt x="1018" y="281"/>
                  </a:lnTo>
                  <a:lnTo>
                    <a:pt x="1078" y="227"/>
                  </a:lnTo>
                  <a:lnTo>
                    <a:pt x="1142" y="180"/>
                  </a:lnTo>
                  <a:lnTo>
                    <a:pt x="1209" y="138"/>
                  </a:lnTo>
                  <a:lnTo>
                    <a:pt x="1279" y="101"/>
                  </a:lnTo>
                  <a:lnTo>
                    <a:pt x="1352" y="70"/>
                  </a:lnTo>
                  <a:lnTo>
                    <a:pt x="1427" y="43"/>
                  </a:lnTo>
                  <a:lnTo>
                    <a:pt x="1500" y="25"/>
                  </a:lnTo>
                  <a:lnTo>
                    <a:pt x="1573" y="11"/>
                  </a:lnTo>
                  <a:lnTo>
                    <a:pt x="1649" y="2"/>
                  </a:lnTo>
                  <a:lnTo>
                    <a:pt x="1725" y="0"/>
                  </a:lnTo>
                  <a:close/>
                </a:path>
              </a:pathLst>
            </a:custGeom>
            <a:solidFill>
              <a:srgbClr val="A5DA6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05" name="Freeform 7"/>
            <p:cNvSpPr>
              <a:spLocks/>
            </p:cNvSpPr>
            <p:nvPr/>
          </p:nvSpPr>
          <p:spPr bwMode="auto">
            <a:xfrm>
              <a:off x="3654" y="2759"/>
              <a:ext cx="372" cy="1450"/>
            </a:xfrm>
            <a:custGeom>
              <a:avLst/>
              <a:gdLst>
                <a:gd name="T0" fmla="*/ 370 w 372"/>
                <a:gd name="T1" fmla="*/ 0 h 1450"/>
                <a:gd name="T2" fmla="*/ 372 w 372"/>
                <a:gd name="T3" fmla="*/ 1 h 1450"/>
                <a:gd name="T4" fmla="*/ 372 w 372"/>
                <a:gd name="T5" fmla="*/ 1264 h 1450"/>
                <a:gd name="T6" fmla="*/ 367 w 372"/>
                <a:gd name="T7" fmla="*/ 1301 h 1450"/>
                <a:gd name="T8" fmla="*/ 357 w 372"/>
                <a:gd name="T9" fmla="*/ 1336 h 1450"/>
                <a:gd name="T10" fmla="*/ 340 w 372"/>
                <a:gd name="T11" fmla="*/ 1368 h 1450"/>
                <a:gd name="T12" fmla="*/ 318 w 372"/>
                <a:gd name="T13" fmla="*/ 1395 h 1450"/>
                <a:gd name="T14" fmla="*/ 289 w 372"/>
                <a:gd name="T15" fmla="*/ 1418 h 1450"/>
                <a:gd name="T16" fmla="*/ 258 w 372"/>
                <a:gd name="T17" fmla="*/ 1435 h 1450"/>
                <a:gd name="T18" fmla="*/ 223 w 372"/>
                <a:gd name="T19" fmla="*/ 1446 h 1450"/>
                <a:gd name="T20" fmla="*/ 185 w 372"/>
                <a:gd name="T21" fmla="*/ 1450 h 1450"/>
                <a:gd name="T22" fmla="*/ 148 w 372"/>
                <a:gd name="T23" fmla="*/ 1446 h 1450"/>
                <a:gd name="T24" fmla="*/ 113 w 372"/>
                <a:gd name="T25" fmla="*/ 1435 h 1450"/>
                <a:gd name="T26" fmla="*/ 82 w 372"/>
                <a:gd name="T27" fmla="*/ 1418 h 1450"/>
                <a:gd name="T28" fmla="*/ 53 w 372"/>
                <a:gd name="T29" fmla="*/ 1395 h 1450"/>
                <a:gd name="T30" fmla="*/ 31 w 372"/>
                <a:gd name="T31" fmla="*/ 1368 h 1450"/>
                <a:gd name="T32" fmla="*/ 13 w 372"/>
                <a:gd name="T33" fmla="*/ 1336 h 1450"/>
                <a:gd name="T34" fmla="*/ 3 w 372"/>
                <a:gd name="T35" fmla="*/ 1301 h 1450"/>
                <a:gd name="T36" fmla="*/ 0 w 372"/>
                <a:gd name="T37" fmla="*/ 1264 h 1450"/>
                <a:gd name="T38" fmla="*/ 0 w 372"/>
                <a:gd name="T39" fmla="*/ 191 h 1450"/>
                <a:gd name="T40" fmla="*/ 63 w 372"/>
                <a:gd name="T41" fmla="*/ 175 h 1450"/>
                <a:gd name="T42" fmla="*/ 125 w 372"/>
                <a:gd name="T43" fmla="*/ 154 h 1450"/>
                <a:gd name="T44" fmla="*/ 185 w 372"/>
                <a:gd name="T45" fmla="*/ 127 h 1450"/>
                <a:gd name="T46" fmla="*/ 234 w 372"/>
                <a:gd name="T47" fmla="*/ 100 h 1450"/>
                <a:gd name="T48" fmla="*/ 282 w 372"/>
                <a:gd name="T49" fmla="*/ 70 h 1450"/>
                <a:gd name="T50" fmla="*/ 326 w 372"/>
                <a:gd name="T51" fmla="*/ 37 h 1450"/>
                <a:gd name="T52" fmla="*/ 370 w 372"/>
                <a:gd name="T53" fmla="*/ 0 h 1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2" h="1450">
                  <a:moveTo>
                    <a:pt x="370" y="0"/>
                  </a:moveTo>
                  <a:lnTo>
                    <a:pt x="372" y="1"/>
                  </a:lnTo>
                  <a:lnTo>
                    <a:pt x="372" y="1264"/>
                  </a:lnTo>
                  <a:lnTo>
                    <a:pt x="367" y="1301"/>
                  </a:lnTo>
                  <a:lnTo>
                    <a:pt x="357" y="1336"/>
                  </a:lnTo>
                  <a:lnTo>
                    <a:pt x="340" y="1368"/>
                  </a:lnTo>
                  <a:lnTo>
                    <a:pt x="318" y="1395"/>
                  </a:lnTo>
                  <a:lnTo>
                    <a:pt x="289" y="1418"/>
                  </a:lnTo>
                  <a:lnTo>
                    <a:pt x="258" y="1435"/>
                  </a:lnTo>
                  <a:lnTo>
                    <a:pt x="223" y="1446"/>
                  </a:lnTo>
                  <a:lnTo>
                    <a:pt x="185" y="1450"/>
                  </a:lnTo>
                  <a:lnTo>
                    <a:pt x="148" y="1446"/>
                  </a:lnTo>
                  <a:lnTo>
                    <a:pt x="113" y="1435"/>
                  </a:lnTo>
                  <a:lnTo>
                    <a:pt x="82" y="1418"/>
                  </a:lnTo>
                  <a:lnTo>
                    <a:pt x="53" y="1395"/>
                  </a:lnTo>
                  <a:lnTo>
                    <a:pt x="31" y="1368"/>
                  </a:lnTo>
                  <a:lnTo>
                    <a:pt x="13" y="1336"/>
                  </a:lnTo>
                  <a:lnTo>
                    <a:pt x="3" y="1301"/>
                  </a:lnTo>
                  <a:lnTo>
                    <a:pt x="0" y="1264"/>
                  </a:lnTo>
                  <a:lnTo>
                    <a:pt x="0" y="191"/>
                  </a:lnTo>
                  <a:lnTo>
                    <a:pt x="63" y="175"/>
                  </a:lnTo>
                  <a:lnTo>
                    <a:pt x="125" y="154"/>
                  </a:lnTo>
                  <a:lnTo>
                    <a:pt x="185" y="127"/>
                  </a:lnTo>
                  <a:lnTo>
                    <a:pt x="234" y="100"/>
                  </a:lnTo>
                  <a:lnTo>
                    <a:pt x="282" y="70"/>
                  </a:lnTo>
                  <a:lnTo>
                    <a:pt x="326" y="37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AD8C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06" name="Freeform 8"/>
            <p:cNvSpPr>
              <a:spLocks/>
            </p:cNvSpPr>
            <p:nvPr/>
          </p:nvSpPr>
          <p:spPr bwMode="auto">
            <a:xfrm>
              <a:off x="2412" y="154"/>
              <a:ext cx="1427" cy="2813"/>
            </a:xfrm>
            <a:custGeom>
              <a:avLst/>
              <a:gdLst>
                <a:gd name="T0" fmla="*/ 1427 w 1427"/>
                <a:gd name="T1" fmla="*/ 0 h 2813"/>
                <a:gd name="T2" fmla="*/ 1427 w 1427"/>
                <a:gd name="T3" fmla="*/ 2732 h 2813"/>
                <a:gd name="T4" fmla="*/ 1367 w 1427"/>
                <a:gd name="T5" fmla="*/ 2759 h 2813"/>
                <a:gd name="T6" fmla="*/ 1305 w 1427"/>
                <a:gd name="T7" fmla="*/ 2780 h 2813"/>
                <a:gd name="T8" fmla="*/ 1242 w 1427"/>
                <a:gd name="T9" fmla="*/ 2796 h 2813"/>
                <a:gd name="T10" fmla="*/ 1188 w 1427"/>
                <a:gd name="T11" fmla="*/ 2806 h 2813"/>
                <a:gd name="T12" fmla="*/ 1134 w 1427"/>
                <a:gd name="T13" fmla="*/ 2811 h 2813"/>
                <a:gd name="T14" fmla="*/ 1080 w 1427"/>
                <a:gd name="T15" fmla="*/ 2813 h 2813"/>
                <a:gd name="T16" fmla="*/ 1002 w 1427"/>
                <a:gd name="T17" fmla="*/ 2809 h 2813"/>
                <a:gd name="T18" fmla="*/ 928 w 1427"/>
                <a:gd name="T19" fmla="*/ 2798 h 2813"/>
                <a:gd name="T20" fmla="*/ 854 w 1427"/>
                <a:gd name="T21" fmla="*/ 2780 h 2813"/>
                <a:gd name="T22" fmla="*/ 785 w 1427"/>
                <a:gd name="T23" fmla="*/ 2755 h 2813"/>
                <a:gd name="T24" fmla="*/ 718 w 1427"/>
                <a:gd name="T25" fmla="*/ 2725 h 2813"/>
                <a:gd name="T26" fmla="*/ 654 w 1427"/>
                <a:gd name="T27" fmla="*/ 2688 h 2813"/>
                <a:gd name="T28" fmla="*/ 596 w 1427"/>
                <a:gd name="T29" fmla="*/ 2646 h 2813"/>
                <a:gd name="T30" fmla="*/ 541 w 1427"/>
                <a:gd name="T31" fmla="*/ 2597 h 2813"/>
                <a:gd name="T32" fmla="*/ 490 w 1427"/>
                <a:gd name="T33" fmla="*/ 2545 h 2813"/>
                <a:gd name="T34" fmla="*/ 446 w 1427"/>
                <a:gd name="T35" fmla="*/ 2488 h 2813"/>
                <a:gd name="T36" fmla="*/ 405 w 1427"/>
                <a:gd name="T37" fmla="*/ 2427 h 2813"/>
                <a:gd name="T38" fmla="*/ 371 w 1427"/>
                <a:gd name="T39" fmla="*/ 2362 h 2813"/>
                <a:gd name="T40" fmla="*/ 343 w 1427"/>
                <a:gd name="T41" fmla="*/ 2294 h 2813"/>
                <a:gd name="T42" fmla="*/ 322 w 1427"/>
                <a:gd name="T43" fmla="*/ 2223 h 2813"/>
                <a:gd name="T44" fmla="*/ 307 w 1427"/>
                <a:gd name="T45" fmla="*/ 2149 h 2813"/>
                <a:gd name="T46" fmla="*/ 298 w 1427"/>
                <a:gd name="T47" fmla="*/ 2073 h 2813"/>
                <a:gd name="T48" fmla="*/ 243 w 1427"/>
                <a:gd name="T49" fmla="*/ 2015 h 2813"/>
                <a:gd name="T50" fmla="*/ 194 w 1427"/>
                <a:gd name="T51" fmla="*/ 1953 h 2813"/>
                <a:gd name="T52" fmla="*/ 149 w 1427"/>
                <a:gd name="T53" fmla="*/ 1887 h 2813"/>
                <a:gd name="T54" fmla="*/ 111 w 1427"/>
                <a:gd name="T55" fmla="*/ 1817 h 2813"/>
                <a:gd name="T56" fmla="*/ 77 w 1427"/>
                <a:gd name="T57" fmla="*/ 1745 h 2813"/>
                <a:gd name="T58" fmla="*/ 50 w 1427"/>
                <a:gd name="T59" fmla="*/ 1671 h 2813"/>
                <a:gd name="T60" fmla="*/ 27 w 1427"/>
                <a:gd name="T61" fmla="*/ 1595 h 2813"/>
                <a:gd name="T62" fmla="*/ 12 w 1427"/>
                <a:gd name="T63" fmla="*/ 1515 h 2813"/>
                <a:gd name="T64" fmla="*/ 2 w 1427"/>
                <a:gd name="T65" fmla="*/ 1436 h 2813"/>
                <a:gd name="T66" fmla="*/ 0 w 1427"/>
                <a:gd name="T67" fmla="*/ 1354 h 2813"/>
                <a:gd name="T68" fmla="*/ 2 w 1427"/>
                <a:gd name="T69" fmla="*/ 1267 h 2813"/>
                <a:gd name="T70" fmla="*/ 14 w 1427"/>
                <a:gd name="T71" fmla="*/ 1183 h 2813"/>
                <a:gd name="T72" fmla="*/ 31 w 1427"/>
                <a:gd name="T73" fmla="*/ 1099 h 2813"/>
                <a:gd name="T74" fmla="*/ 56 w 1427"/>
                <a:gd name="T75" fmla="*/ 1020 h 2813"/>
                <a:gd name="T76" fmla="*/ 86 w 1427"/>
                <a:gd name="T77" fmla="*/ 943 h 2813"/>
                <a:gd name="T78" fmla="*/ 123 w 1427"/>
                <a:gd name="T79" fmla="*/ 870 h 2813"/>
                <a:gd name="T80" fmla="*/ 165 w 1427"/>
                <a:gd name="T81" fmla="*/ 799 h 2813"/>
                <a:gd name="T82" fmla="*/ 212 w 1427"/>
                <a:gd name="T83" fmla="*/ 733 h 2813"/>
                <a:gd name="T84" fmla="*/ 264 w 1427"/>
                <a:gd name="T85" fmla="*/ 671 h 2813"/>
                <a:gd name="T86" fmla="*/ 322 w 1427"/>
                <a:gd name="T87" fmla="*/ 614 h 2813"/>
                <a:gd name="T88" fmla="*/ 382 w 1427"/>
                <a:gd name="T89" fmla="*/ 562 h 2813"/>
                <a:gd name="T90" fmla="*/ 448 w 1427"/>
                <a:gd name="T91" fmla="*/ 515 h 2813"/>
                <a:gd name="T92" fmla="*/ 518 w 1427"/>
                <a:gd name="T93" fmla="*/ 472 h 2813"/>
                <a:gd name="T94" fmla="*/ 590 w 1427"/>
                <a:gd name="T95" fmla="*/ 436 h 2813"/>
                <a:gd name="T96" fmla="*/ 667 w 1427"/>
                <a:gd name="T97" fmla="*/ 407 h 2813"/>
                <a:gd name="T98" fmla="*/ 745 w 1427"/>
                <a:gd name="T99" fmla="*/ 383 h 2813"/>
                <a:gd name="T100" fmla="*/ 827 w 1427"/>
                <a:gd name="T101" fmla="*/ 367 h 2813"/>
                <a:gd name="T102" fmla="*/ 910 w 1427"/>
                <a:gd name="T103" fmla="*/ 357 h 2813"/>
                <a:gd name="T104" fmla="*/ 962 w 1427"/>
                <a:gd name="T105" fmla="*/ 295 h 2813"/>
                <a:gd name="T106" fmla="*/ 1018 w 1427"/>
                <a:gd name="T107" fmla="*/ 238 h 2813"/>
                <a:gd name="T108" fmla="*/ 1078 w 1427"/>
                <a:gd name="T109" fmla="*/ 184 h 2813"/>
                <a:gd name="T110" fmla="*/ 1142 w 1427"/>
                <a:gd name="T111" fmla="*/ 137 h 2813"/>
                <a:gd name="T112" fmla="*/ 1209 w 1427"/>
                <a:gd name="T113" fmla="*/ 95 h 2813"/>
                <a:gd name="T114" fmla="*/ 1279 w 1427"/>
                <a:gd name="T115" fmla="*/ 58 h 2813"/>
                <a:gd name="T116" fmla="*/ 1352 w 1427"/>
                <a:gd name="T117" fmla="*/ 27 h 2813"/>
                <a:gd name="T118" fmla="*/ 1427 w 1427"/>
                <a:gd name="T119" fmla="*/ 0 h 2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7" h="2813">
                  <a:moveTo>
                    <a:pt x="1427" y="0"/>
                  </a:moveTo>
                  <a:lnTo>
                    <a:pt x="1427" y="2732"/>
                  </a:lnTo>
                  <a:lnTo>
                    <a:pt x="1367" y="2759"/>
                  </a:lnTo>
                  <a:lnTo>
                    <a:pt x="1305" y="2780"/>
                  </a:lnTo>
                  <a:lnTo>
                    <a:pt x="1242" y="2796"/>
                  </a:lnTo>
                  <a:lnTo>
                    <a:pt x="1188" y="2806"/>
                  </a:lnTo>
                  <a:lnTo>
                    <a:pt x="1134" y="2811"/>
                  </a:lnTo>
                  <a:lnTo>
                    <a:pt x="1080" y="2813"/>
                  </a:lnTo>
                  <a:lnTo>
                    <a:pt x="1002" y="2809"/>
                  </a:lnTo>
                  <a:lnTo>
                    <a:pt x="928" y="2798"/>
                  </a:lnTo>
                  <a:lnTo>
                    <a:pt x="854" y="2780"/>
                  </a:lnTo>
                  <a:lnTo>
                    <a:pt x="785" y="2755"/>
                  </a:lnTo>
                  <a:lnTo>
                    <a:pt x="718" y="2725"/>
                  </a:lnTo>
                  <a:lnTo>
                    <a:pt x="654" y="2688"/>
                  </a:lnTo>
                  <a:lnTo>
                    <a:pt x="596" y="2646"/>
                  </a:lnTo>
                  <a:lnTo>
                    <a:pt x="541" y="2597"/>
                  </a:lnTo>
                  <a:lnTo>
                    <a:pt x="490" y="2545"/>
                  </a:lnTo>
                  <a:lnTo>
                    <a:pt x="446" y="2488"/>
                  </a:lnTo>
                  <a:lnTo>
                    <a:pt x="405" y="2427"/>
                  </a:lnTo>
                  <a:lnTo>
                    <a:pt x="371" y="2362"/>
                  </a:lnTo>
                  <a:lnTo>
                    <a:pt x="343" y="2294"/>
                  </a:lnTo>
                  <a:lnTo>
                    <a:pt x="322" y="2223"/>
                  </a:lnTo>
                  <a:lnTo>
                    <a:pt x="307" y="2149"/>
                  </a:lnTo>
                  <a:lnTo>
                    <a:pt x="298" y="2073"/>
                  </a:lnTo>
                  <a:lnTo>
                    <a:pt x="243" y="2015"/>
                  </a:lnTo>
                  <a:lnTo>
                    <a:pt x="194" y="1953"/>
                  </a:lnTo>
                  <a:lnTo>
                    <a:pt x="149" y="1887"/>
                  </a:lnTo>
                  <a:lnTo>
                    <a:pt x="111" y="1817"/>
                  </a:lnTo>
                  <a:lnTo>
                    <a:pt x="77" y="1745"/>
                  </a:lnTo>
                  <a:lnTo>
                    <a:pt x="50" y="1671"/>
                  </a:lnTo>
                  <a:lnTo>
                    <a:pt x="27" y="1595"/>
                  </a:lnTo>
                  <a:lnTo>
                    <a:pt x="12" y="1515"/>
                  </a:lnTo>
                  <a:lnTo>
                    <a:pt x="2" y="1436"/>
                  </a:lnTo>
                  <a:lnTo>
                    <a:pt x="0" y="1354"/>
                  </a:lnTo>
                  <a:lnTo>
                    <a:pt x="2" y="1267"/>
                  </a:lnTo>
                  <a:lnTo>
                    <a:pt x="14" y="1183"/>
                  </a:lnTo>
                  <a:lnTo>
                    <a:pt x="31" y="1099"/>
                  </a:lnTo>
                  <a:lnTo>
                    <a:pt x="56" y="1020"/>
                  </a:lnTo>
                  <a:lnTo>
                    <a:pt x="86" y="943"/>
                  </a:lnTo>
                  <a:lnTo>
                    <a:pt x="123" y="870"/>
                  </a:lnTo>
                  <a:lnTo>
                    <a:pt x="165" y="799"/>
                  </a:lnTo>
                  <a:lnTo>
                    <a:pt x="212" y="733"/>
                  </a:lnTo>
                  <a:lnTo>
                    <a:pt x="264" y="671"/>
                  </a:lnTo>
                  <a:lnTo>
                    <a:pt x="322" y="614"/>
                  </a:lnTo>
                  <a:lnTo>
                    <a:pt x="382" y="562"/>
                  </a:lnTo>
                  <a:lnTo>
                    <a:pt x="448" y="515"/>
                  </a:lnTo>
                  <a:lnTo>
                    <a:pt x="518" y="472"/>
                  </a:lnTo>
                  <a:lnTo>
                    <a:pt x="590" y="436"/>
                  </a:lnTo>
                  <a:lnTo>
                    <a:pt x="667" y="407"/>
                  </a:lnTo>
                  <a:lnTo>
                    <a:pt x="745" y="383"/>
                  </a:lnTo>
                  <a:lnTo>
                    <a:pt x="827" y="367"/>
                  </a:lnTo>
                  <a:lnTo>
                    <a:pt x="910" y="357"/>
                  </a:lnTo>
                  <a:lnTo>
                    <a:pt x="962" y="295"/>
                  </a:lnTo>
                  <a:lnTo>
                    <a:pt x="1018" y="238"/>
                  </a:lnTo>
                  <a:lnTo>
                    <a:pt x="1078" y="184"/>
                  </a:lnTo>
                  <a:lnTo>
                    <a:pt x="1142" y="137"/>
                  </a:lnTo>
                  <a:lnTo>
                    <a:pt x="1209" y="95"/>
                  </a:lnTo>
                  <a:lnTo>
                    <a:pt x="1279" y="58"/>
                  </a:lnTo>
                  <a:lnTo>
                    <a:pt x="1352" y="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81BC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111" name="Group 4"/>
          <p:cNvGrpSpPr>
            <a:grpSpLocks noChangeAspect="1"/>
          </p:cNvGrpSpPr>
          <p:nvPr/>
        </p:nvGrpSpPr>
        <p:grpSpPr bwMode="auto">
          <a:xfrm>
            <a:off x="491374" y="667177"/>
            <a:ext cx="186554" cy="267681"/>
            <a:chOff x="2412" y="111"/>
            <a:chExt cx="2856" cy="4098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12" name="Freeform 6"/>
            <p:cNvSpPr>
              <a:spLocks/>
            </p:cNvSpPr>
            <p:nvPr/>
          </p:nvSpPr>
          <p:spPr bwMode="auto">
            <a:xfrm>
              <a:off x="2412" y="111"/>
              <a:ext cx="2856" cy="2856"/>
            </a:xfrm>
            <a:custGeom>
              <a:avLst/>
              <a:gdLst>
                <a:gd name="T0" fmla="*/ 1814 w 2856"/>
                <a:gd name="T1" fmla="*/ 4 h 2856"/>
                <a:gd name="T2" fmla="*/ 1986 w 2856"/>
                <a:gd name="T3" fmla="*/ 34 h 2856"/>
                <a:gd name="T4" fmla="*/ 2146 w 2856"/>
                <a:gd name="T5" fmla="*/ 89 h 2856"/>
                <a:gd name="T6" fmla="*/ 2292 w 2856"/>
                <a:gd name="T7" fmla="*/ 170 h 2856"/>
                <a:gd name="T8" fmla="*/ 2424 w 2856"/>
                <a:gd name="T9" fmla="*/ 273 h 2856"/>
                <a:gd name="T10" fmla="*/ 2537 w 2856"/>
                <a:gd name="T11" fmla="*/ 396 h 2856"/>
                <a:gd name="T12" fmla="*/ 2629 w 2856"/>
                <a:gd name="T13" fmla="*/ 535 h 2856"/>
                <a:gd name="T14" fmla="*/ 2697 w 2856"/>
                <a:gd name="T15" fmla="*/ 689 h 2856"/>
                <a:gd name="T16" fmla="*/ 2741 w 2856"/>
                <a:gd name="T17" fmla="*/ 856 h 2856"/>
                <a:gd name="T18" fmla="*/ 2755 w 2856"/>
                <a:gd name="T19" fmla="*/ 1031 h 2856"/>
                <a:gd name="T20" fmla="*/ 2744 w 2856"/>
                <a:gd name="T21" fmla="*/ 1188 h 2856"/>
                <a:gd name="T22" fmla="*/ 2708 w 2856"/>
                <a:gd name="T23" fmla="*/ 1341 h 2856"/>
                <a:gd name="T24" fmla="*/ 2721 w 2856"/>
                <a:gd name="T25" fmla="*/ 1472 h 2856"/>
                <a:gd name="T26" fmla="*/ 2785 w 2856"/>
                <a:gd name="T27" fmla="*/ 1592 h 2856"/>
                <a:gd name="T28" fmla="*/ 2830 w 2856"/>
                <a:gd name="T29" fmla="*/ 1720 h 2856"/>
                <a:gd name="T30" fmla="*/ 2852 w 2856"/>
                <a:gd name="T31" fmla="*/ 1855 h 2856"/>
                <a:gd name="T32" fmla="*/ 2851 w 2856"/>
                <a:gd name="T33" fmla="*/ 2004 h 2856"/>
                <a:gd name="T34" fmla="*/ 2822 w 2856"/>
                <a:gd name="T35" fmla="*/ 2158 h 2856"/>
                <a:gd name="T36" fmla="*/ 2765 w 2856"/>
                <a:gd name="T37" fmla="*/ 2300 h 2856"/>
                <a:gd name="T38" fmla="*/ 2686 w 2856"/>
                <a:gd name="T39" fmla="*/ 2428 h 2856"/>
                <a:gd name="T40" fmla="*/ 2584 w 2856"/>
                <a:gd name="T41" fmla="*/ 2538 h 2856"/>
                <a:gd name="T42" fmla="*/ 2465 w 2856"/>
                <a:gd name="T43" fmla="*/ 2630 h 2856"/>
                <a:gd name="T44" fmla="*/ 2330 w 2856"/>
                <a:gd name="T45" fmla="*/ 2698 h 2856"/>
                <a:gd name="T46" fmla="*/ 2182 w 2856"/>
                <a:gd name="T47" fmla="*/ 2742 h 2856"/>
                <a:gd name="T48" fmla="*/ 2024 w 2856"/>
                <a:gd name="T49" fmla="*/ 2757 h 2856"/>
                <a:gd name="T50" fmla="*/ 1880 w 2856"/>
                <a:gd name="T51" fmla="*/ 2744 h 2856"/>
                <a:gd name="T52" fmla="*/ 1742 w 2856"/>
                <a:gd name="T53" fmla="*/ 2708 h 2856"/>
                <a:gd name="T54" fmla="*/ 1614 w 2856"/>
                <a:gd name="T55" fmla="*/ 2649 h 2856"/>
                <a:gd name="T56" fmla="*/ 1568 w 2856"/>
                <a:gd name="T57" fmla="*/ 2685 h 2856"/>
                <a:gd name="T58" fmla="*/ 1476 w 2856"/>
                <a:gd name="T59" fmla="*/ 2748 h 2856"/>
                <a:gd name="T60" fmla="*/ 1367 w 2856"/>
                <a:gd name="T61" fmla="*/ 2802 h 2856"/>
                <a:gd name="T62" fmla="*/ 1242 w 2856"/>
                <a:gd name="T63" fmla="*/ 2839 h 2856"/>
                <a:gd name="T64" fmla="*/ 1134 w 2856"/>
                <a:gd name="T65" fmla="*/ 2854 h 2856"/>
                <a:gd name="T66" fmla="*/ 1002 w 2856"/>
                <a:gd name="T67" fmla="*/ 2852 h 2856"/>
                <a:gd name="T68" fmla="*/ 854 w 2856"/>
                <a:gd name="T69" fmla="*/ 2823 h 2856"/>
                <a:gd name="T70" fmla="*/ 718 w 2856"/>
                <a:gd name="T71" fmla="*/ 2768 h 2856"/>
                <a:gd name="T72" fmla="*/ 596 w 2856"/>
                <a:gd name="T73" fmla="*/ 2689 h 2856"/>
                <a:gd name="T74" fmla="*/ 490 w 2856"/>
                <a:gd name="T75" fmla="*/ 2588 h 2856"/>
                <a:gd name="T76" fmla="*/ 405 w 2856"/>
                <a:gd name="T77" fmla="*/ 2470 h 2856"/>
                <a:gd name="T78" fmla="*/ 343 w 2856"/>
                <a:gd name="T79" fmla="*/ 2337 h 2856"/>
                <a:gd name="T80" fmla="*/ 307 w 2856"/>
                <a:gd name="T81" fmla="*/ 2192 h 2856"/>
                <a:gd name="T82" fmla="*/ 243 w 2856"/>
                <a:gd name="T83" fmla="*/ 2058 h 2856"/>
                <a:gd name="T84" fmla="*/ 149 w 2856"/>
                <a:gd name="T85" fmla="*/ 1930 h 2856"/>
                <a:gd name="T86" fmla="*/ 77 w 2856"/>
                <a:gd name="T87" fmla="*/ 1788 h 2856"/>
                <a:gd name="T88" fmla="*/ 27 w 2856"/>
                <a:gd name="T89" fmla="*/ 1638 h 2856"/>
                <a:gd name="T90" fmla="*/ 2 w 2856"/>
                <a:gd name="T91" fmla="*/ 1479 h 2856"/>
                <a:gd name="T92" fmla="*/ 2 w 2856"/>
                <a:gd name="T93" fmla="*/ 1310 h 2856"/>
                <a:gd name="T94" fmla="*/ 31 w 2856"/>
                <a:gd name="T95" fmla="*/ 1142 h 2856"/>
                <a:gd name="T96" fmla="*/ 86 w 2856"/>
                <a:gd name="T97" fmla="*/ 986 h 2856"/>
                <a:gd name="T98" fmla="*/ 165 w 2856"/>
                <a:gd name="T99" fmla="*/ 842 h 2856"/>
                <a:gd name="T100" fmla="*/ 264 w 2856"/>
                <a:gd name="T101" fmla="*/ 714 h 2856"/>
                <a:gd name="T102" fmla="*/ 382 w 2856"/>
                <a:gd name="T103" fmla="*/ 605 h 2856"/>
                <a:gd name="T104" fmla="*/ 518 w 2856"/>
                <a:gd name="T105" fmla="*/ 515 h 2856"/>
                <a:gd name="T106" fmla="*/ 667 w 2856"/>
                <a:gd name="T107" fmla="*/ 450 h 2856"/>
                <a:gd name="T108" fmla="*/ 827 w 2856"/>
                <a:gd name="T109" fmla="*/ 410 h 2856"/>
                <a:gd name="T110" fmla="*/ 962 w 2856"/>
                <a:gd name="T111" fmla="*/ 338 h 2856"/>
                <a:gd name="T112" fmla="*/ 1078 w 2856"/>
                <a:gd name="T113" fmla="*/ 227 h 2856"/>
                <a:gd name="T114" fmla="*/ 1209 w 2856"/>
                <a:gd name="T115" fmla="*/ 138 h 2856"/>
                <a:gd name="T116" fmla="*/ 1352 w 2856"/>
                <a:gd name="T117" fmla="*/ 70 h 2856"/>
                <a:gd name="T118" fmla="*/ 1500 w 2856"/>
                <a:gd name="T119" fmla="*/ 25 h 2856"/>
                <a:gd name="T120" fmla="*/ 1649 w 2856"/>
                <a:gd name="T121" fmla="*/ 2 h 2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56" h="2856">
                  <a:moveTo>
                    <a:pt x="1725" y="0"/>
                  </a:moveTo>
                  <a:lnTo>
                    <a:pt x="1814" y="4"/>
                  </a:lnTo>
                  <a:lnTo>
                    <a:pt x="1901" y="15"/>
                  </a:lnTo>
                  <a:lnTo>
                    <a:pt x="1986" y="34"/>
                  </a:lnTo>
                  <a:lnTo>
                    <a:pt x="2066" y="58"/>
                  </a:lnTo>
                  <a:lnTo>
                    <a:pt x="2146" y="89"/>
                  </a:lnTo>
                  <a:lnTo>
                    <a:pt x="2220" y="127"/>
                  </a:lnTo>
                  <a:lnTo>
                    <a:pt x="2292" y="170"/>
                  </a:lnTo>
                  <a:lnTo>
                    <a:pt x="2361" y="220"/>
                  </a:lnTo>
                  <a:lnTo>
                    <a:pt x="2424" y="273"/>
                  </a:lnTo>
                  <a:lnTo>
                    <a:pt x="2482" y="333"/>
                  </a:lnTo>
                  <a:lnTo>
                    <a:pt x="2537" y="396"/>
                  </a:lnTo>
                  <a:lnTo>
                    <a:pt x="2585" y="463"/>
                  </a:lnTo>
                  <a:lnTo>
                    <a:pt x="2629" y="535"/>
                  </a:lnTo>
                  <a:lnTo>
                    <a:pt x="2666" y="611"/>
                  </a:lnTo>
                  <a:lnTo>
                    <a:pt x="2697" y="689"/>
                  </a:lnTo>
                  <a:lnTo>
                    <a:pt x="2723" y="771"/>
                  </a:lnTo>
                  <a:lnTo>
                    <a:pt x="2741" y="856"/>
                  </a:lnTo>
                  <a:lnTo>
                    <a:pt x="2752" y="943"/>
                  </a:lnTo>
                  <a:lnTo>
                    <a:pt x="2755" y="1031"/>
                  </a:lnTo>
                  <a:lnTo>
                    <a:pt x="2753" y="1110"/>
                  </a:lnTo>
                  <a:lnTo>
                    <a:pt x="2744" y="1188"/>
                  </a:lnTo>
                  <a:lnTo>
                    <a:pt x="2728" y="1265"/>
                  </a:lnTo>
                  <a:lnTo>
                    <a:pt x="2708" y="1341"/>
                  </a:lnTo>
                  <a:lnTo>
                    <a:pt x="2681" y="1416"/>
                  </a:lnTo>
                  <a:lnTo>
                    <a:pt x="2721" y="1472"/>
                  </a:lnTo>
                  <a:lnTo>
                    <a:pt x="2755" y="1530"/>
                  </a:lnTo>
                  <a:lnTo>
                    <a:pt x="2785" y="1592"/>
                  </a:lnTo>
                  <a:lnTo>
                    <a:pt x="2810" y="1655"/>
                  </a:lnTo>
                  <a:lnTo>
                    <a:pt x="2830" y="1720"/>
                  </a:lnTo>
                  <a:lnTo>
                    <a:pt x="2844" y="1787"/>
                  </a:lnTo>
                  <a:lnTo>
                    <a:pt x="2852" y="1855"/>
                  </a:lnTo>
                  <a:lnTo>
                    <a:pt x="2856" y="1925"/>
                  </a:lnTo>
                  <a:lnTo>
                    <a:pt x="2851" y="2004"/>
                  </a:lnTo>
                  <a:lnTo>
                    <a:pt x="2840" y="2083"/>
                  </a:lnTo>
                  <a:lnTo>
                    <a:pt x="2822" y="2158"/>
                  </a:lnTo>
                  <a:lnTo>
                    <a:pt x="2798" y="2230"/>
                  </a:lnTo>
                  <a:lnTo>
                    <a:pt x="2765" y="2300"/>
                  </a:lnTo>
                  <a:lnTo>
                    <a:pt x="2728" y="2366"/>
                  </a:lnTo>
                  <a:lnTo>
                    <a:pt x="2686" y="2428"/>
                  </a:lnTo>
                  <a:lnTo>
                    <a:pt x="2637" y="2486"/>
                  </a:lnTo>
                  <a:lnTo>
                    <a:pt x="2584" y="2538"/>
                  </a:lnTo>
                  <a:lnTo>
                    <a:pt x="2527" y="2587"/>
                  </a:lnTo>
                  <a:lnTo>
                    <a:pt x="2465" y="2630"/>
                  </a:lnTo>
                  <a:lnTo>
                    <a:pt x="2399" y="2667"/>
                  </a:lnTo>
                  <a:lnTo>
                    <a:pt x="2330" y="2698"/>
                  </a:lnTo>
                  <a:lnTo>
                    <a:pt x="2256" y="2723"/>
                  </a:lnTo>
                  <a:lnTo>
                    <a:pt x="2182" y="2742"/>
                  </a:lnTo>
                  <a:lnTo>
                    <a:pt x="2104" y="2753"/>
                  </a:lnTo>
                  <a:lnTo>
                    <a:pt x="2024" y="2757"/>
                  </a:lnTo>
                  <a:lnTo>
                    <a:pt x="1951" y="2753"/>
                  </a:lnTo>
                  <a:lnTo>
                    <a:pt x="1880" y="2744"/>
                  </a:lnTo>
                  <a:lnTo>
                    <a:pt x="1810" y="2730"/>
                  </a:lnTo>
                  <a:lnTo>
                    <a:pt x="1742" y="2708"/>
                  </a:lnTo>
                  <a:lnTo>
                    <a:pt x="1676" y="2681"/>
                  </a:lnTo>
                  <a:lnTo>
                    <a:pt x="1614" y="2649"/>
                  </a:lnTo>
                  <a:lnTo>
                    <a:pt x="1612" y="2648"/>
                  </a:lnTo>
                  <a:lnTo>
                    <a:pt x="1568" y="2685"/>
                  </a:lnTo>
                  <a:lnTo>
                    <a:pt x="1524" y="2718"/>
                  </a:lnTo>
                  <a:lnTo>
                    <a:pt x="1476" y="2748"/>
                  </a:lnTo>
                  <a:lnTo>
                    <a:pt x="1427" y="2775"/>
                  </a:lnTo>
                  <a:lnTo>
                    <a:pt x="1367" y="2802"/>
                  </a:lnTo>
                  <a:lnTo>
                    <a:pt x="1305" y="2823"/>
                  </a:lnTo>
                  <a:lnTo>
                    <a:pt x="1242" y="2839"/>
                  </a:lnTo>
                  <a:lnTo>
                    <a:pt x="1188" y="2849"/>
                  </a:lnTo>
                  <a:lnTo>
                    <a:pt x="1134" y="2854"/>
                  </a:lnTo>
                  <a:lnTo>
                    <a:pt x="1080" y="2856"/>
                  </a:lnTo>
                  <a:lnTo>
                    <a:pt x="1002" y="2852"/>
                  </a:lnTo>
                  <a:lnTo>
                    <a:pt x="928" y="2841"/>
                  </a:lnTo>
                  <a:lnTo>
                    <a:pt x="854" y="2823"/>
                  </a:lnTo>
                  <a:lnTo>
                    <a:pt x="785" y="2798"/>
                  </a:lnTo>
                  <a:lnTo>
                    <a:pt x="718" y="2768"/>
                  </a:lnTo>
                  <a:lnTo>
                    <a:pt x="654" y="2731"/>
                  </a:lnTo>
                  <a:lnTo>
                    <a:pt x="596" y="2689"/>
                  </a:lnTo>
                  <a:lnTo>
                    <a:pt x="541" y="2640"/>
                  </a:lnTo>
                  <a:lnTo>
                    <a:pt x="490" y="2588"/>
                  </a:lnTo>
                  <a:lnTo>
                    <a:pt x="446" y="2531"/>
                  </a:lnTo>
                  <a:lnTo>
                    <a:pt x="405" y="2470"/>
                  </a:lnTo>
                  <a:lnTo>
                    <a:pt x="371" y="2405"/>
                  </a:lnTo>
                  <a:lnTo>
                    <a:pt x="343" y="2337"/>
                  </a:lnTo>
                  <a:lnTo>
                    <a:pt x="322" y="2266"/>
                  </a:lnTo>
                  <a:lnTo>
                    <a:pt x="307" y="2192"/>
                  </a:lnTo>
                  <a:lnTo>
                    <a:pt x="298" y="2116"/>
                  </a:lnTo>
                  <a:lnTo>
                    <a:pt x="243" y="2058"/>
                  </a:lnTo>
                  <a:lnTo>
                    <a:pt x="194" y="1996"/>
                  </a:lnTo>
                  <a:lnTo>
                    <a:pt x="149" y="1930"/>
                  </a:lnTo>
                  <a:lnTo>
                    <a:pt x="111" y="1860"/>
                  </a:lnTo>
                  <a:lnTo>
                    <a:pt x="77" y="1788"/>
                  </a:lnTo>
                  <a:lnTo>
                    <a:pt x="50" y="1714"/>
                  </a:lnTo>
                  <a:lnTo>
                    <a:pt x="27" y="1638"/>
                  </a:lnTo>
                  <a:lnTo>
                    <a:pt x="12" y="1558"/>
                  </a:lnTo>
                  <a:lnTo>
                    <a:pt x="2" y="1479"/>
                  </a:lnTo>
                  <a:lnTo>
                    <a:pt x="0" y="1397"/>
                  </a:lnTo>
                  <a:lnTo>
                    <a:pt x="2" y="1310"/>
                  </a:lnTo>
                  <a:lnTo>
                    <a:pt x="14" y="1226"/>
                  </a:lnTo>
                  <a:lnTo>
                    <a:pt x="31" y="1142"/>
                  </a:lnTo>
                  <a:lnTo>
                    <a:pt x="56" y="1063"/>
                  </a:lnTo>
                  <a:lnTo>
                    <a:pt x="86" y="986"/>
                  </a:lnTo>
                  <a:lnTo>
                    <a:pt x="123" y="913"/>
                  </a:lnTo>
                  <a:lnTo>
                    <a:pt x="165" y="842"/>
                  </a:lnTo>
                  <a:lnTo>
                    <a:pt x="212" y="776"/>
                  </a:lnTo>
                  <a:lnTo>
                    <a:pt x="264" y="714"/>
                  </a:lnTo>
                  <a:lnTo>
                    <a:pt x="322" y="657"/>
                  </a:lnTo>
                  <a:lnTo>
                    <a:pt x="382" y="605"/>
                  </a:lnTo>
                  <a:lnTo>
                    <a:pt x="448" y="558"/>
                  </a:lnTo>
                  <a:lnTo>
                    <a:pt x="518" y="515"/>
                  </a:lnTo>
                  <a:lnTo>
                    <a:pt x="590" y="479"/>
                  </a:lnTo>
                  <a:lnTo>
                    <a:pt x="667" y="450"/>
                  </a:lnTo>
                  <a:lnTo>
                    <a:pt x="745" y="426"/>
                  </a:lnTo>
                  <a:lnTo>
                    <a:pt x="827" y="410"/>
                  </a:lnTo>
                  <a:lnTo>
                    <a:pt x="910" y="400"/>
                  </a:lnTo>
                  <a:lnTo>
                    <a:pt x="962" y="338"/>
                  </a:lnTo>
                  <a:lnTo>
                    <a:pt x="1018" y="281"/>
                  </a:lnTo>
                  <a:lnTo>
                    <a:pt x="1078" y="227"/>
                  </a:lnTo>
                  <a:lnTo>
                    <a:pt x="1142" y="180"/>
                  </a:lnTo>
                  <a:lnTo>
                    <a:pt x="1209" y="138"/>
                  </a:lnTo>
                  <a:lnTo>
                    <a:pt x="1279" y="101"/>
                  </a:lnTo>
                  <a:lnTo>
                    <a:pt x="1352" y="70"/>
                  </a:lnTo>
                  <a:lnTo>
                    <a:pt x="1427" y="43"/>
                  </a:lnTo>
                  <a:lnTo>
                    <a:pt x="1500" y="25"/>
                  </a:lnTo>
                  <a:lnTo>
                    <a:pt x="1573" y="11"/>
                  </a:lnTo>
                  <a:lnTo>
                    <a:pt x="1649" y="2"/>
                  </a:lnTo>
                  <a:lnTo>
                    <a:pt x="1725" y="0"/>
                  </a:lnTo>
                  <a:close/>
                </a:path>
              </a:pathLst>
            </a:custGeom>
            <a:solidFill>
              <a:srgbClr val="A5DA6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13" name="Freeform 7"/>
            <p:cNvSpPr>
              <a:spLocks/>
            </p:cNvSpPr>
            <p:nvPr/>
          </p:nvSpPr>
          <p:spPr bwMode="auto">
            <a:xfrm>
              <a:off x="3654" y="2759"/>
              <a:ext cx="372" cy="1450"/>
            </a:xfrm>
            <a:custGeom>
              <a:avLst/>
              <a:gdLst>
                <a:gd name="T0" fmla="*/ 370 w 372"/>
                <a:gd name="T1" fmla="*/ 0 h 1450"/>
                <a:gd name="T2" fmla="*/ 372 w 372"/>
                <a:gd name="T3" fmla="*/ 1 h 1450"/>
                <a:gd name="T4" fmla="*/ 372 w 372"/>
                <a:gd name="T5" fmla="*/ 1264 h 1450"/>
                <a:gd name="T6" fmla="*/ 367 w 372"/>
                <a:gd name="T7" fmla="*/ 1301 h 1450"/>
                <a:gd name="T8" fmla="*/ 357 w 372"/>
                <a:gd name="T9" fmla="*/ 1336 h 1450"/>
                <a:gd name="T10" fmla="*/ 340 w 372"/>
                <a:gd name="T11" fmla="*/ 1368 h 1450"/>
                <a:gd name="T12" fmla="*/ 318 w 372"/>
                <a:gd name="T13" fmla="*/ 1395 h 1450"/>
                <a:gd name="T14" fmla="*/ 289 w 372"/>
                <a:gd name="T15" fmla="*/ 1418 h 1450"/>
                <a:gd name="T16" fmla="*/ 258 w 372"/>
                <a:gd name="T17" fmla="*/ 1435 h 1450"/>
                <a:gd name="T18" fmla="*/ 223 w 372"/>
                <a:gd name="T19" fmla="*/ 1446 h 1450"/>
                <a:gd name="T20" fmla="*/ 185 w 372"/>
                <a:gd name="T21" fmla="*/ 1450 h 1450"/>
                <a:gd name="T22" fmla="*/ 148 w 372"/>
                <a:gd name="T23" fmla="*/ 1446 h 1450"/>
                <a:gd name="T24" fmla="*/ 113 w 372"/>
                <a:gd name="T25" fmla="*/ 1435 h 1450"/>
                <a:gd name="T26" fmla="*/ 82 w 372"/>
                <a:gd name="T27" fmla="*/ 1418 h 1450"/>
                <a:gd name="T28" fmla="*/ 53 w 372"/>
                <a:gd name="T29" fmla="*/ 1395 h 1450"/>
                <a:gd name="T30" fmla="*/ 31 w 372"/>
                <a:gd name="T31" fmla="*/ 1368 h 1450"/>
                <a:gd name="T32" fmla="*/ 13 w 372"/>
                <a:gd name="T33" fmla="*/ 1336 h 1450"/>
                <a:gd name="T34" fmla="*/ 3 w 372"/>
                <a:gd name="T35" fmla="*/ 1301 h 1450"/>
                <a:gd name="T36" fmla="*/ 0 w 372"/>
                <a:gd name="T37" fmla="*/ 1264 h 1450"/>
                <a:gd name="T38" fmla="*/ 0 w 372"/>
                <a:gd name="T39" fmla="*/ 191 h 1450"/>
                <a:gd name="T40" fmla="*/ 63 w 372"/>
                <a:gd name="T41" fmla="*/ 175 h 1450"/>
                <a:gd name="T42" fmla="*/ 125 w 372"/>
                <a:gd name="T43" fmla="*/ 154 h 1450"/>
                <a:gd name="T44" fmla="*/ 185 w 372"/>
                <a:gd name="T45" fmla="*/ 127 h 1450"/>
                <a:gd name="T46" fmla="*/ 234 w 372"/>
                <a:gd name="T47" fmla="*/ 100 h 1450"/>
                <a:gd name="T48" fmla="*/ 282 w 372"/>
                <a:gd name="T49" fmla="*/ 70 h 1450"/>
                <a:gd name="T50" fmla="*/ 326 w 372"/>
                <a:gd name="T51" fmla="*/ 37 h 1450"/>
                <a:gd name="T52" fmla="*/ 370 w 372"/>
                <a:gd name="T53" fmla="*/ 0 h 1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2" h="1450">
                  <a:moveTo>
                    <a:pt x="370" y="0"/>
                  </a:moveTo>
                  <a:lnTo>
                    <a:pt x="372" y="1"/>
                  </a:lnTo>
                  <a:lnTo>
                    <a:pt x="372" y="1264"/>
                  </a:lnTo>
                  <a:lnTo>
                    <a:pt x="367" y="1301"/>
                  </a:lnTo>
                  <a:lnTo>
                    <a:pt x="357" y="1336"/>
                  </a:lnTo>
                  <a:lnTo>
                    <a:pt x="340" y="1368"/>
                  </a:lnTo>
                  <a:lnTo>
                    <a:pt x="318" y="1395"/>
                  </a:lnTo>
                  <a:lnTo>
                    <a:pt x="289" y="1418"/>
                  </a:lnTo>
                  <a:lnTo>
                    <a:pt x="258" y="1435"/>
                  </a:lnTo>
                  <a:lnTo>
                    <a:pt x="223" y="1446"/>
                  </a:lnTo>
                  <a:lnTo>
                    <a:pt x="185" y="1450"/>
                  </a:lnTo>
                  <a:lnTo>
                    <a:pt x="148" y="1446"/>
                  </a:lnTo>
                  <a:lnTo>
                    <a:pt x="113" y="1435"/>
                  </a:lnTo>
                  <a:lnTo>
                    <a:pt x="82" y="1418"/>
                  </a:lnTo>
                  <a:lnTo>
                    <a:pt x="53" y="1395"/>
                  </a:lnTo>
                  <a:lnTo>
                    <a:pt x="31" y="1368"/>
                  </a:lnTo>
                  <a:lnTo>
                    <a:pt x="13" y="1336"/>
                  </a:lnTo>
                  <a:lnTo>
                    <a:pt x="3" y="1301"/>
                  </a:lnTo>
                  <a:lnTo>
                    <a:pt x="0" y="1264"/>
                  </a:lnTo>
                  <a:lnTo>
                    <a:pt x="0" y="191"/>
                  </a:lnTo>
                  <a:lnTo>
                    <a:pt x="63" y="175"/>
                  </a:lnTo>
                  <a:lnTo>
                    <a:pt x="125" y="154"/>
                  </a:lnTo>
                  <a:lnTo>
                    <a:pt x="185" y="127"/>
                  </a:lnTo>
                  <a:lnTo>
                    <a:pt x="234" y="100"/>
                  </a:lnTo>
                  <a:lnTo>
                    <a:pt x="282" y="70"/>
                  </a:lnTo>
                  <a:lnTo>
                    <a:pt x="326" y="37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AD8C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14" name="Freeform 8"/>
            <p:cNvSpPr>
              <a:spLocks/>
            </p:cNvSpPr>
            <p:nvPr/>
          </p:nvSpPr>
          <p:spPr bwMode="auto">
            <a:xfrm>
              <a:off x="2412" y="154"/>
              <a:ext cx="1427" cy="2813"/>
            </a:xfrm>
            <a:custGeom>
              <a:avLst/>
              <a:gdLst>
                <a:gd name="T0" fmla="*/ 1427 w 1427"/>
                <a:gd name="T1" fmla="*/ 0 h 2813"/>
                <a:gd name="T2" fmla="*/ 1427 w 1427"/>
                <a:gd name="T3" fmla="*/ 2732 h 2813"/>
                <a:gd name="T4" fmla="*/ 1367 w 1427"/>
                <a:gd name="T5" fmla="*/ 2759 h 2813"/>
                <a:gd name="T6" fmla="*/ 1305 w 1427"/>
                <a:gd name="T7" fmla="*/ 2780 h 2813"/>
                <a:gd name="T8" fmla="*/ 1242 w 1427"/>
                <a:gd name="T9" fmla="*/ 2796 h 2813"/>
                <a:gd name="T10" fmla="*/ 1188 w 1427"/>
                <a:gd name="T11" fmla="*/ 2806 h 2813"/>
                <a:gd name="T12" fmla="*/ 1134 w 1427"/>
                <a:gd name="T13" fmla="*/ 2811 h 2813"/>
                <a:gd name="T14" fmla="*/ 1080 w 1427"/>
                <a:gd name="T15" fmla="*/ 2813 h 2813"/>
                <a:gd name="T16" fmla="*/ 1002 w 1427"/>
                <a:gd name="T17" fmla="*/ 2809 h 2813"/>
                <a:gd name="T18" fmla="*/ 928 w 1427"/>
                <a:gd name="T19" fmla="*/ 2798 h 2813"/>
                <a:gd name="T20" fmla="*/ 854 w 1427"/>
                <a:gd name="T21" fmla="*/ 2780 h 2813"/>
                <a:gd name="T22" fmla="*/ 785 w 1427"/>
                <a:gd name="T23" fmla="*/ 2755 h 2813"/>
                <a:gd name="T24" fmla="*/ 718 w 1427"/>
                <a:gd name="T25" fmla="*/ 2725 h 2813"/>
                <a:gd name="T26" fmla="*/ 654 w 1427"/>
                <a:gd name="T27" fmla="*/ 2688 h 2813"/>
                <a:gd name="T28" fmla="*/ 596 w 1427"/>
                <a:gd name="T29" fmla="*/ 2646 h 2813"/>
                <a:gd name="T30" fmla="*/ 541 w 1427"/>
                <a:gd name="T31" fmla="*/ 2597 h 2813"/>
                <a:gd name="T32" fmla="*/ 490 w 1427"/>
                <a:gd name="T33" fmla="*/ 2545 h 2813"/>
                <a:gd name="T34" fmla="*/ 446 w 1427"/>
                <a:gd name="T35" fmla="*/ 2488 h 2813"/>
                <a:gd name="T36" fmla="*/ 405 w 1427"/>
                <a:gd name="T37" fmla="*/ 2427 h 2813"/>
                <a:gd name="T38" fmla="*/ 371 w 1427"/>
                <a:gd name="T39" fmla="*/ 2362 h 2813"/>
                <a:gd name="T40" fmla="*/ 343 w 1427"/>
                <a:gd name="T41" fmla="*/ 2294 h 2813"/>
                <a:gd name="T42" fmla="*/ 322 w 1427"/>
                <a:gd name="T43" fmla="*/ 2223 h 2813"/>
                <a:gd name="T44" fmla="*/ 307 w 1427"/>
                <a:gd name="T45" fmla="*/ 2149 h 2813"/>
                <a:gd name="T46" fmla="*/ 298 w 1427"/>
                <a:gd name="T47" fmla="*/ 2073 h 2813"/>
                <a:gd name="T48" fmla="*/ 243 w 1427"/>
                <a:gd name="T49" fmla="*/ 2015 h 2813"/>
                <a:gd name="T50" fmla="*/ 194 w 1427"/>
                <a:gd name="T51" fmla="*/ 1953 h 2813"/>
                <a:gd name="T52" fmla="*/ 149 w 1427"/>
                <a:gd name="T53" fmla="*/ 1887 h 2813"/>
                <a:gd name="T54" fmla="*/ 111 w 1427"/>
                <a:gd name="T55" fmla="*/ 1817 h 2813"/>
                <a:gd name="T56" fmla="*/ 77 w 1427"/>
                <a:gd name="T57" fmla="*/ 1745 h 2813"/>
                <a:gd name="T58" fmla="*/ 50 w 1427"/>
                <a:gd name="T59" fmla="*/ 1671 h 2813"/>
                <a:gd name="T60" fmla="*/ 27 w 1427"/>
                <a:gd name="T61" fmla="*/ 1595 h 2813"/>
                <a:gd name="T62" fmla="*/ 12 w 1427"/>
                <a:gd name="T63" fmla="*/ 1515 h 2813"/>
                <a:gd name="T64" fmla="*/ 2 w 1427"/>
                <a:gd name="T65" fmla="*/ 1436 h 2813"/>
                <a:gd name="T66" fmla="*/ 0 w 1427"/>
                <a:gd name="T67" fmla="*/ 1354 h 2813"/>
                <a:gd name="T68" fmla="*/ 2 w 1427"/>
                <a:gd name="T69" fmla="*/ 1267 h 2813"/>
                <a:gd name="T70" fmla="*/ 14 w 1427"/>
                <a:gd name="T71" fmla="*/ 1183 h 2813"/>
                <a:gd name="T72" fmla="*/ 31 w 1427"/>
                <a:gd name="T73" fmla="*/ 1099 h 2813"/>
                <a:gd name="T74" fmla="*/ 56 w 1427"/>
                <a:gd name="T75" fmla="*/ 1020 h 2813"/>
                <a:gd name="T76" fmla="*/ 86 w 1427"/>
                <a:gd name="T77" fmla="*/ 943 h 2813"/>
                <a:gd name="T78" fmla="*/ 123 w 1427"/>
                <a:gd name="T79" fmla="*/ 870 h 2813"/>
                <a:gd name="T80" fmla="*/ 165 w 1427"/>
                <a:gd name="T81" fmla="*/ 799 h 2813"/>
                <a:gd name="T82" fmla="*/ 212 w 1427"/>
                <a:gd name="T83" fmla="*/ 733 h 2813"/>
                <a:gd name="T84" fmla="*/ 264 w 1427"/>
                <a:gd name="T85" fmla="*/ 671 h 2813"/>
                <a:gd name="T86" fmla="*/ 322 w 1427"/>
                <a:gd name="T87" fmla="*/ 614 h 2813"/>
                <a:gd name="T88" fmla="*/ 382 w 1427"/>
                <a:gd name="T89" fmla="*/ 562 h 2813"/>
                <a:gd name="T90" fmla="*/ 448 w 1427"/>
                <a:gd name="T91" fmla="*/ 515 h 2813"/>
                <a:gd name="T92" fmla="*/ 518 w 1427"/>
                <a:gd name="T93" fmla="*/ 472 h 2813"/>
                <a:gd name="T94" fmla="*/ 590 w 1427"/>
                <a:gd name="T95" fmla="*/ 436 h 2813"/>
                <a:gd name="T96" fmla="*/ 667 w 1427"/>
                <a:gd name="T97" fmla="*/ 407 h 2813"/>
                <a:gd name="T98" fmla="*/ 745 w 1427"/>
                <a:gd name="T99" fmla="*/ 383 h 2813"/>
                <a:gd name="T100" fmla="*/ 827 w 1427"/>
                <a:gd name="T101" fmla="*/ 367 h 2813"/>
                <a:gd name="T102" fmla="*/ 910 w 1427"/>
                <a:gd name="T103" fmla="*/ 357 h 2813"/>
                <a:gd name="T104" fmla="*/ 962 w 1427"/>
                <a:gd name="T105" fmla="*/ 295 h 2813"/>
                <a:gd name="T106" fmla="*/ 1018 w 1427"/>
                <a:gd name="T107" fmla="*/ 238 h 2813"/>
                <a:gd name="T108" fmla="*/ 1078 w 1427"/>
                <a:gd name="T109" fmla="*/ 184 h 2813"/>
                <a:gd name="T110" fmla="*/ 1142 w 1427"/>
                <a:gd name="T111" fmla="*/ 137 h 2813"/>
                <a:gd name="T112" fmla="*/ 1209 w 1427"/>
                <a:gd name="T113" fmla="*/ 95 h 2813"/>
                <a:gd name="T114" fmla="*/ 1279 w 1427"/>
                <a:gd name="T115" fmla="*/ 58 h 2813"/>
                <a:gd name="T116" fmla="*/ 1352 w 1427"/>
                <a:gd name="T117" fmla="*/ 27 h 2813"/>
                <a:gd name="T118" fmla="*/ 1427 w 1427"/>
                <a:gd name="T119" fmla="*/ 0 h 2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7" h="2813">
                  <a:moveTo>
                    <a:pt x="1427" y="0"/>
                  </a:moveTo>
                  <a:lnTo>
                    <a:pt x="1427" y="2732"/>
                  </a:lnTo>
                  <a:lnTo>
                    <a:pt x="1367" y="2759"/>
                  </a:lnTo>
                  <a:lnTo>
                    <a:pt x="1305" y="2780"/>
                  </a:lnTo>
                  <a:lnTo>
                    <a:pt x="1242" y="2796"/>
                  </a:lnTo>
                  <a:lnTo>
                    <a:pt x="1188" y="2806"/>
                  </a:lnTo>
                  <a:lnTo>
                    <a:pt x="1134" y="2811"/>
                  </a:lnTo>
                  <a:lnTo>
                    <a:pt x="1080" y="2813"/>
                  </a:lnTo>
                  <a:lnTo>
                    <a:pt x="1002" y="2809"/>
                  </a:lnTo>
                  <a:lnTo>
                    <a:pt x="928" y="2798"/>
                  </a:lnTo>
                  <a:lnTo>
                    <a:pt x="854" y="2780"/>
                  </a:lnTo>
                  <a:lnTo>
                    <a:pt x="785" y="2755"/>
                  </a:lnTo>
                  <a:lnTo>
                    <a:pt x="718" y="2725"/>
                  </a:lnTo>
                  <a:lnTo>
                    <a:pt x="654" y="2688"/>
                  </a:lnTo>
                  <a:lnTo>
                    <a:pt x="596" y="2646"/>
                  </a:lnTo>
                  <a:lnTo>
                    <a:pt x="541" y="2597"/>
                  </a:lnTo>
                  <a:lnTo>
                    <a:pt x="490" y="2545"/>
                  </a:lnTo>
                  <a:lnTo>
                    <a:pt x="446" y="2488"/>
                  </a:lnTo>
                  <a:lnTo>
                    <a:pt x="405" y="2427"/>
                  </a:lnTo>
                  <a:lnTo>
                    <a:pt x="371" y="2362"/>
                  </a:lnTo>
                  <a:lnTo>
                    <a:pt x="343" y="2294"/>
                  </a:lnTo>
                  <a:lnTo>
                    <a:pt x="322" y="2223"/>
                  </a:lnTo>
                  <a:lnTo>
                    <a:pt x="307" y="2149"/>
                  </a:lnTo>
                  <a:lnTo>
                    <a:pt x="298" y="2073"/>
                  </a:lnTo>
                  <a:lnTo>
                    <a:pt x="243" y="2015"/>
                  </a:lnTo>
                  <a:lnTo>
                    <a:pt x="194" y="1953"/>
                  </a:lnTo>
                  <a:lnTo>
                    <a:pt x="149" y="1887"/>
                  </a:lnTo>
                  <a:lnTo>
                    <a:pt x="111" y="1817"/>
                  </a:lnTo>
                  <a:lnTo>
                    <a:pt x="77" y="1745"/>
                  </a:lnTo>
                  <a:lnTo>
                    <a:pt x="50" y="1671"/>
                  </a:lnTo>
                  <a:lnTo>
                    <a:pt x="27" y="1595"/>
                  </a:lnTo>
                  <a:lnTo>
                    <a:pt x="12" y="1515"/>
                  </a:lnTo>
                  <a:lnTo>
                    <a:pt x="2" y="1436"/>
                  </a:lnTo>
                  <a:lnTo>
                    <a:pt x="0" y="1354"/>
                  </a:lnTo>
                  <a:lnTo>
                    <a:pt x="2" y="1267"/>
                  </a:lnTo>
                  <a:lnTo>
                    <a:pt x="14" y="1183"/>
                  </a:lnTo>
                  <a:lnTo>
                    <a:pt x="31" y="1099"/>
                  </a:lnTo>
                  <a:lnTo>
                    <a:pt x="56" y="1020"/>
                  </a:lnTo>
                  <a:lnTo>
                    <a:pt x="86" y="943"/>
                  </a:lnTo>
                  <a:lnTo>
                    <a:pt x="123" y="870"/>
                  </a:lnTo>
                  <a:lnTo>
                    <a:pt x="165" y="799"/>
                  </a:lnTo>
                  <a:lnTo>
                    <a:pt x="212" y="733"/>
                  </a:lnTo>
                  <a:lnTo>
                    <a:pt x="264" y="671"/>
                  </a:lnTo>
                  <a:lnTo>
                    <a:pt x="322" y="614"/>
                  </a:lnTo>
                  <a:lnTo>
                    <a:pt x="382" y="562"/>
                  </a:lnTo>
                  <a:lnTo>
                    <a:pt x="448" y="515"/>
                  </a:lnTo>
                  <a:lnTo>
                    <a:pt x="518" y="472"/>
                  </a:lnTo>
                  <a:lnTo>
                    <a:pt x="590" y="436"/>
                  </a:lnTo>
                  <a:lnTo>
                    <a:pt x="667" y="407"/>
                  </a:lnTo>
                  <a:lnTo>
                    <a:pt x="745" y="383"/>
                  </a:lnTo>
                  <a:lnTo>
                    <a:pt x="827" y="367"/>
                  </a:lnTo>
                  <a:lnTo>
                    <a:pt x="910" y="357"/>
                  </a:lnTo>
                  <a:lnTo>
                    <a:pt x="962" y="295"/>
                  </a:lnTo>
                  <a:lnTo>
                    <a:pt x="1018" y="238"/>
                  </a:lnTo>
                  <a:lnTo>
                    <a:pt x="1078" y="184"/>
                  </a:lnTo>
                  <a:lnTo>
                    <a:pt x="1142" y="137"/>
                  </a:lnTo>
                  <a:lnTo>
                    <a:pt x="1209" y="95"/>
                  </a:lnTo>
                  <a:lnTo>
                    <a:pt x="1279" y="58"/>
                  </a:lnTo>
                  <a:lnTo>
                    <a:pt x="1352" y="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81BC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3168018" y="976226"/>
            <a:ext cx="8537225" cy="4563389"/>
            <a:chOff x="477711" y="-813508"/>
            <a:chExt cx="11162692" cy="4563389"/>
          </a:xfrm>
        </p:grpSpPr>
        <p:sp>
          <p:nvSpPr>
            <p:cNvPr id="116" name="물결 115"/>
            <p:cNvSpPr/>
            <p:nvPr/>
          </p:nvSpPr>
          <p:spPr>
            <a:xfrm>
              <a:off x="1701800" y="1314511"/>
              <a:ext cx="1197610" cy="116622"/>
            </a:xfrm>
            <a:prstGeom prst="wave">
              <a:avLst>
                <a:gd name="adj1" fmla="val 20000"/>
                <a:gd name="adj2" fmla="val -10000"/>
              </a:avLst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17" name="물결 116"/>
            <p:cNvSpPr/>
            <p:nvPr/>
          </p:nvSpPr>
          <p:spPr>
            <a:xfrm>
              <a:off x="7392807" y="3633259"/>
              <a:ext cx="1197610" cy="116622"/>
            </a:xfrm>
            <a:prstGeom prst="wave">
              <a:avLst>
                <a:gd name="adj1" fmla="val 20000"/>
                <a:gd name="adj2" fmla="val -10000"/>
              </a:avLst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18" name="물결 117"/>
            <p:cNvSpPr/>
            <p:nvPr/>
          </p:nvSpPr>
          <p:spPr>
            <a:xfrm>
              <a:off x="9471787" y="2265423"/>
              <a:ext cx="1197610" cy="116622"/>
            </a:xfrm>
            <a:prstGeom prst="wave">
              <a:avLst>
                <a:gd name="adj1" fmla="val 20000"/>
                <a:gd name="adj2" fmla="val -10000"/>
              </a:avLst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19" name="물결 118"/>
            <p:cNvSpPr/>
            <p:nvPr/>
          </p:nvSpPr>
          <p:spPr>
            <a:xfrm>
              <a:off x="10442793" y="283301"/>
              <a:ext cx="1197610" cy="116622"/>
            </a:xfrm>
            <a:prstGeom prst="wave">
              <a:avLst>
                <a:gd name="adj1" fmla="val 20000"/>
                <a:gd name="adj2" fmla="val -10000"/>
              </a:avLst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20" name="물결 119"/>
            <p:cNvSpPr/>
            <p:nvPr/>
          </p:nvSpPr>
          <p:spPr>
            <a:xfrm>
              <a:off x="477711" y="-813508"/>
              <a:ext cx="1197610" cy="116622"/>
            </a:xfrm>
            <a:prstGeom prst="wave">
              <a:avLst>
                <a:gd name="adj1" fmla="val 20000"/>
                <a:gd name="adj2" fmla="val -10000"/>
              </a:avLst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612548" y="1092848"/>
            <a:ext cx="8951222" cy="230832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r"/>
            <a:r>
              <a:rPr lang="ko-KR" altLang="en-US" sz="72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여행 추천 </a:t>
            </a:r>
            <a:endParaRPr lang="en-US" altLang="ko-KR" sz="7200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itchFamily="18" charset="-127"/>
              <a:ea typeface="배달의민족 주아" pitchFamily="18" charset="-127"/>
            </a:endParaRPr>
          </a:p>
          <a:p>
            <a:pPr algn="r"/>
            <a:r>
              <a:rPr lang="ko-KR" altLang="en-US" sz="72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웹  프로젝트</a:t>
            </a:r>
            <a:endParaRPr lang="en-US" altLang="ko-KR" sz="7200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813300" y="3200399"/>
            <a:ext cx="5892800" cy="469901"/>
          </a:xfrm>
          <a:prstGeom prst="rect">
            <a:avLst/>
          </a:prstGeom>
          <a:solidFill>
            <a:srgbClr val="726E7C">
              <a:alpha val="44000"/>
            </a:srgbClr>
          </a:solidFill>
        </p:spPr>
        <p:txBody>
          <a:bodyPr wrap="square" tIns="108000" anchor="ctr" anchorCtr="0">
            <a:normAutofit fontScale="70000" lnSpcReduction="20000"/>
          </a:bodyPr>
          <a:lstStyle/>
          <a:p>
            <a:pPr algn="ctr"/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3" cstate="print">
            <a:biLevel thresh="25000"/>
          </a:blip>
          <a:stretch>
            <a:fillRect/>
          </a:stretch>
        </p:blipFill>
        <p:spPr>
          <a:xfrm>
            <a:off x="6096000" y="1154030"/>
            <a:ext cx="961487" cy="961487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1620389" y="3228945"/>
            <a:ext cx="8951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박태환 ，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전유은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 · 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안창민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 · 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최인영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· 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최현지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· 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황남진</a:t>
            </a:r>
            <a:endParaRPr lang="en-US" altLang="ko-KR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425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E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1600" dirty="0" smtClean="0"/>
          </a:p>
          <a:p>
            <a:pPr lvl="0" latinLnBrk="0">
              <a:defRPr/>
            </a:pP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 www.YoLoWa.com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998622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박태환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42745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전유은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486868" y="6427370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안창민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730991" y="6422358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최인영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75114" y="6422358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최현지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219237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황남진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biLevel thresh="25000"/>
          </a:blip>
          <a:stretch>
            <a:fillRect/>
          </a:stretch>
        </p:blipFill>
        <p:spPr>
          <a:xfrm>
            <a:off x="8562254" y="585121"/>
            <a:ext cx="570671" cy="57067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021009" y="487908"/>
            <a:ext cx="6715105" cy="832330"/>
          </a:xfrm>
          <a:prstGeom prst="rect">
            <a:avLst/>
          </a:prstGeom>
        </p:spPr>
        <p:txBody>
          <a:bodyPr wrap="square" tIns="108000">
            <a:spAutoFit/>
          </a:bodyPr>
          <a:lstStyle/>
          <a:p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여행 </a:t>
            </a:r>
            <a:r>
              <a:rPr lang="ko-KR" altLang="en-US" sz="44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컨텐츠</a:t>
            </a:r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 추천 </a:t>
            </a:r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게시판</a:t>
            </a:r>
            <a:r>
              <a:rPr lang="en-US" altLang="ko-KR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(2)</a:t>
            </a:r>
            <a:endParaRPr lang="en-US" altLang="ko-KR" sz="44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5" name="그림 34" descr="cit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2076069"/>
            <a:ext cx="8796234" cy="4235279"/>
          </a:xfrm>
          <a:prstGeom prst="rect">
            <a:avLst/>
          </a:prstGeom>
        </p:spPr>
      </p:pic>
      <p:pic>
        <p:nvPicPr>
          <p:cNvPr id="36" name="그림 35" descr="city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43620" y="3918499"/>
            <a:ext cx="4628713" cy="238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688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E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1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 www.YoLoWa.com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998622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박태환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42745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전유은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486868" y="6427370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안창민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730991" y="6422358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최인영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75114" y="6422358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최현지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219237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황남진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21009" y="487908"/>
            <a:ext cx="7237620" cy="832330"/>
          </a:xfrm>
          <a:prstGeom prst="rect">
            <a:avLst/>
          </a:prstGeom>
        </p:spPr>
        <p:txBody>
          <a:bodyPr wrap="square" tIns="108000">
            <a:spAutoFit/>
          </a:bodyPr>
          <a:lstStyle/>
          <a:p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여행 </a:t>
            </a:r>
            <a:r>
              <a:rPr lang="ko-KR" altLang="en-US" sz="44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컨텐츠</a:t>
            </a:r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 등록</a:t>
            </a:r>
            <a:r>
              <a:rPr lang="en-US" altLang="ko-KR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/</a:t>
            </a:r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수정</a:t>
            </a:r>
            <a:r>
              <a:rPr lang="en-US" altLang="ko-KR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/</a:t>
            </a:r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삭제</a:t>
            </a:r>
            <a:endParaRPr lang="en-US" altLang="ko-KR" sz="44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biLevel thresh="25000"/>
          </a:blip>
          <a:stretch>
            <a:fillRect/>
          </a:stretch>
        </p:blipFill>
        <p:spPr>
          <a:xfrm>
            <a:off x="8562254" y="585121"/>
            <a:ext cx="570671" cy="570671"/>
          </a:xfrm>
          <a:prstGeom prst="rect">
            <a:avLst/>
          </a:prstGeom>
        </p:spPr>
      </p:pic>
      <p:pic>
        <p:nvPicPr>
          <p:cNvPr id="35" name="그림 34" descr="추가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713" y="2107061"/>
            <a:ext cx="1846865" cy="4015443"/>
          </a:xfrm>
          <a:prstGeom prst="rect">
            <a:avLst/>
          </a:prstGeom>
        </p:spPr>
      </p:pic>
      <p:pic>
        <p:nvPicPr>
          <p:cNvPr id="36" name="그림 35" descr="수정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089" y="2057401"/>
            <a:ext cx="2115065" cy="4253948"/>
          </a:xfrm>
          <a:prstGeom prst="rect">
            <a:avLst/>
          </a:prstGeom>
        </p:spPr>
      </p:pic>
      <p:pic>
        <p:nvPicPr>
          <p:cNvPr id="37" name="그림 36" descr="수정삭제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5926" y="2263358"/>
            <a:ext cx="4094111" cy="2885112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5883965" y="2037521"/>
            <a:ext cx="1252331" cy="437322"/>
          </a:xfrm>
          <a:prstGeom prst="roundRect">
            <a:avLst/>
          </a:prstGeom>
          <a:noFill/>
          <a:ln w="762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8322365" y="2050774"/>
            <a:ext cx="1252331" cy="437322"/>
          </a:xfrm>
          <a:prstGeom prst="roundRect">
            <a:avLst/>
          </a:prstGeom>
          <a:noFill/>
          <a:ln w="762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1688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E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1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 www.YoLoWa.com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998622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박태환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42745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전유은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486868" y="6427370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안창민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730991" y="6422358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최인영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75114" y="6422358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최현지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219237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황남진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biLevel thresh="25000"/>
          </a:blip>
          <a:stretch>
            <a:fillRect/>
          </a:stretch>
        </p:blipFill>
        <p:spPr>
          <a:xfrm>
            <a:off x="8562254" y="585121"/>
            <a:ext cx="570671" cy="57067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021009" y="487908"/>
            <a:ext cx="7237620" cy="832330"/>
          </a:xfrm>
          <a:prstGeom prst="rect">
            <a:avLst/>
          </a:prstGeom>
        </p:spPr>
        <p:txBody>
          <a:bodyPr wrap="square" tIns="108000">
            <a:spAutoFit/>
          </a:bodyPr>
          <a:lstStyle/>
          <a:p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나의 일정 만들기 </a:t>
            </a:r>
            <a:r>
              <a:rPr lang="en-US" altLang="ko-K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지도 </a:t>
            </a:r>
            <a:r>
              <a:rPr lang="en-US" altLang="ko-K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API)</a:t>
            </a:r>
            <a:endParaRPr lang="en-US" altLang="ko-KR" sz="40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38237" y="2038349"/>
            <a:ext cx="9886952" cy="423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38250" y="4210050"/>
            <a:ext cx="2228850" cy="2000250"/>
          </a:xfrm>
          <a:prstGeom prst="rect">
            <a:avLst/>
          </a:prstGeom>
          <a:noFill/>
          <a:ln w="28575">
            <a:solidFill>
              <a:srgbClr val="5B9BD5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1688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E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1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 www.YoLoWa.com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998622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박태환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42745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전유은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486868" y="6427370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안창민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730991" y="6422358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최인영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75114" y="6422358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최현지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219237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황남진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biLevel thresh="25000"/>
          </a:blip>
          <a:stretch>
            <a:fillRect/>
          </a:stretch>
        </p:blipFill>
        <p:spPr>
          <a:xfrm>
            <a:off x="8562254" y="585121"/>
            <a:ext cx="570671" cy="57067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021009" y="487908"/>
            <a:ext cx="7237620" cy="832330"/>
          </a:xfrm>
          <a:prstGeom prst="rect">
            <a:avLst/>
          </a:prstGeom>
        </p:spPr>
        <p:txBody>
          <a:bodyPr wrap="square" tIns="108000">
            <a:spAutoFit/>
          </a:bodyPr>
          <a:lstStyle/>
          <a:p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일정 스케줄링</a:t>
            </a:r>
            <a:endParaRPr lang="en-US" altLang="ko-KR" sz="44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9427" y="2090056"/>
            <a:ext cx="9724571" cy="415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1688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E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1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 www.YoLoWa.com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998622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박태환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42745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전유은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486868" y="6427370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안창민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730991" y="6422358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최인영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75114" y="6422358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최현지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219237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황남진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biLevel thresh="25000"/>
          </a:blip>
          <a:stretch>
            <a:fillRect/>
          </a:stretch>
        </p:blipFill>
        <p:spPr>
          <a:xfrm>
            <a:off x="8562254" y="585121"/>
            <a:ext cx="570671" cy="57067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021009" y="487908"/>
            <a:ext cx="7237620" cy="832330"/>
          </a:xfrm>
          <a:prstGeom prst="rect">
            <a:avLst/>
          </a:prstGeom>
        </p:spPr>
        <p:txBody>
          <a:bodyPr wrap="square" tIns="108000">
            <a:spAutoFit/>
          </a:bodyPr>
          <a:lstStyle/>
          <a:p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회원 여행기 </a:t>
            </a:r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후</a:t>
            </a:r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기</a:t>
            </a:r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 게시판 </a:t>
            </a:r>
            <a:r>
              <a:rPr lang="en-US" altLang="ko-K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작성</a:t>
            </a:r>
            <a:r>
              <a:rPr lang="en-US" altLang="ko-K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en-US" altLang="ko-KR" sz="44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30300" y="2050258"/>
            <a:ext cx="9931399" cy="4287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1688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E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1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 www.YoLoWa.com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998622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박태환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42745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전유은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486868" y="6427370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안창민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730991" y="6422358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최인영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75114" y="6422358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최현지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219237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황남진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biLevel thresh="25000"/>
          </a:blip>
          <a:stretch>
            <a:fillRect/>
          </a:stretch>
        </p:blipFill>
        <p:spPr>
          <a:xfrm>
            <a:off x="8562254" y="585121"/>
            <a:ext cx="570671" cy="57067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021009" y="487908"/>
            <a:ext cx="7516704" cy="832330"/>
          </a:xfrm>
          <a:prstGeom prst="rect">
            <a:avLst/>
          </a:prstGeom>
          <a:noFill/>
        </p:spPr>
        <p:txBody>
          <a:bodyPr wrap="square" tIns="108000">
            <a:spAutoFit/>
          </a:bodyPr>
          <a:lstStyle/>
          <a:p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회원 여행기 </a:t>
            </a:r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후</a:t>
            </a:r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기</a:t>
            </a:r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 게시판 </a:t>
            </a:r>
            <a:r>
              <a:rPr lang="en-US" altLang="ko-K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리스트</a:t>
            </a:r>
            <a:r>
              <a:rPr lang="en-US" altLang="ko-K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en-US" altLang="ko-KR" sz="44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68627" y="2035123"/>
            <a:ext cx="9847716" cy="4220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모서리가 둥근 직사각형 34"/>
          <p:cNvSpPr/>
          <p:nvPr/>
        </p:nvSpPr>
        <p:spPr>
          <a:xfrm>
            <a:off x="3537612" y="5965370"/>
            <a:ext cx="947303" cy="305865"/>
          </a:xfrm>
          <a:prstGeom prst="roundRect">
            <a:avLst/>
          </a:prstGeom>
          <a:noFill/>
          <a:ln w="762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1688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E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1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 www.YoLoWa.com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998622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박태환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42745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전유은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486868" y="6427370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안창민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730991" y="6422358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최인영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75114" y="6422358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최현지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219237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황남진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biLevel thresh="25000"/>
          </a:blip>
          <a:stretch>
            <a:fillRect/>
          </a:stretch>
        </p:blipFill>
        <p:spPr>
          <a:xfrm>
            <a:off x="8562254" y="585121"/>
            <a:ext cx="570671" cy="570671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021008" y="487908"/>
            <a:ext cx="7600477" cy="832330"/>
          </a:xfrm>
          <a:prstGeom prst="rect">
            <a:avLst/>
          </a:prstGeom>
        </p:spPr>
        <p:txBody>
          <a:bodyPr wrap="square" tIns="108000">
            <a:spAutoFit/>
          </a:bodyPr>
          <a:lstStyle/>
          <a:p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회원 여행기 </a:t>
            </a:r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후</a:t>
            </a:r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기</a:t>
            </a:r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게시판 </a:t>
            </a:r>
            <a:r>
              <a:rPr lang="en-US" altLang="ko-K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sz="24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더보기</a:t>
            </a:r>
            <a:r>
              <a:rPr lang="en-US" altLang="ko-KR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53578" y="2037320"/>
            <a:ext cx="9856270" cy="4219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1688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E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1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 www.YoLoWa.com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998622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박태환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42745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전유은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486868" y="6427370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안창민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730991" y="6422358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최인영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75114" y="6422358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최현지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219237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황남진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biLevel thresh="25000"/>
          </a:blip>
          <a:stretch>
            <a:fillRect/>
          </a:stretch>
        </p:blipFill>
        <p:spPr>
          <a:xfrm>
            <a:off x="8562254" y="585121"/>
            <a:ext cx="570671" cy="57067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021009" y="487908"/>
            <a:ext cx="7237620" cy="832330"/>
          </a:xfrm>
          <a:prstGeom prst="rect">
            <a:avLst/>
          </a:prstGeom>
        </p:spPr>
        <p:txBody>
          <a:bodyPr wrap="square" tIns="108000">
            <a:spAutoFit/>
          </a:bodyPr>
          <a:lstStyle/>
          <a:p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회원 여행기 </a:t>
            </a:r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후</a:t>
            </a:r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기</a:t>
            </a:r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44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댓글</a:t>
            </a:r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 달기</a:t>
            </a:r>
            <a:endParaRPr lang="en-US" altLang="ko-KR" sz="44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6629" y="2004117"/>
            <a:ext cx="9956800" cy="437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86412" y="4067176"/>
            <a:ext cx="5319153" cy="2047874"/>
          </a:xfrm>
          <a:prstGeom prst="rect">
            <a:avLst/>
          </a:prstGeom>
          <a:noFill/>
          <a:ln w="38100">
            <a:solidFill>
              <a:srgbClr val="5B9BD5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1688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L 도형 61"/>
          <p:cNvSpPr/>
          <p:nvPr/>
        </p:nvSpPr>
        <p:spPr>
          <a:xfrm flipH="1">
            <a:off x="0" y="0"/>
            <a:ext cx="12192000" cy="6858000"/>
          </a:xfrm>
          <a:prstGeom prst="corner">
            <a:avLst>
              <a:gd name="adj1" fmla="val 13937"/>
              <a:gd name="adj2" fmla="val 364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48889" y="6179274"/>
            <a:ext cx="415366" cy="415366"/>
          </a:xfrm>
          <a:prstGeom prst="ellipse">
            <a:avLst/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42158" y="6000631"/>
            <a:ext cx="5182861" cy="761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2000" i="1" kern="0" dirty="0" smtClean="0">
                <a:solidFill>
                  <a:srgbClr val="726E7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“” </a:t>
            </a:r>
            <a:r>
              <a:rPr lang="ko-KR" altLang="en-US" sz="2000" i="1" kern="0" dirty="0" smtClean="0">
                <a:solidFill>
                  <a:srgbClr val="726E7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 추천 사이트 </a:t>
            </a:r>
            <a:r>
              <a:rPr lang="en-US" altLang="ko-KR" sz="2000" i="1" kern="0" dirty="0" err="1" smtClean="0">
                <a:solidFill>
                  <a:srgbClr val="726E7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YoLoWa</a:t>
            </a:r>
            <a:r>
              <a:rPr lang="en-US" altLang="ko-KR" sz="2000" i="1" kern="0" dirty="0" smtClean="0">
                <a:solidFill>
                  <a:srgbClr val="726E7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i="1" kern="0" dirty="0" smtClean="0">
                <a:solidFill>
                  <a:srgbClr val="726E7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입니다 </a:t>
            </a:r>
            <a:r>
              <a:rPr lang="en-US" altLang="ko-KR" sz="2000" i="1" kern="0" dirty="0" smtClean="0">
                <a:solidFill>
                  <a:srgbClr val="726E7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“”</a:t>
            </a:r>
          </a:p>
          <a:p>
            <a:pPr lvl="0" latinLnBrk="0">
              <a:lnSpc>
                <a:spcPct val="150000"/>
              </a:lnSpc>
              <a:defRPr/>
            </a:pPr>
            <a:r>
              <a:rPr lang="en-US" altLang="ko-KR" sz="900" kern="0" dirty="0" smtClean="0">
                <a:solidFill>
                  <a:srgbClr val="726E7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www.YoLoWa.com</a:t>
            </a:r>
            <a:endParaRPr lang="en-US" altLang="ko-KR" sz="900" kern="0" dirty="0">
              <a:solidFill>
                <a:srgbClr val="726E7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10719" y="5485505"/>
            <a:ext cx="8640000" cy="0"/>
          </a:xfrm>
          <a:prstGeom prst="line">
            <a:avLst/>
          </a:prstGeom>
          <a:ln w="38100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10719" y="5485505"/>
            <a:ext cx="5400000" cy="0"/>
          </a:xfrm>
          <a:prstGeom prst="line">
            <a:avLst/>
          </a:prstGeom>
          <a:ln w="3810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518685" y="5627247"/>
            <a:ext cx="415910" cy="175612"/>
            <a:chOff x="518685" y="5627247"/>
            <a:chExt cx="415910" cy="175612"/>
          </a:xfrm>
        </p:grpSpPr>
        <p:sp>
          <p:nvSpPr>
            <p:cNvPr id="16" name="이등변 삼각형 15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10651671" y="727220"/>
            <a:ext cx="157647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박태환</a:t>
            </a:r>
            <a:endParaRPr lang="en-US" altLang="ko-KR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800" dirty="0" smtClean="0">
                <a:solidFill>
                  <a:srgbClr val="726E7C"/>
                </a:solidFill>
                <a:latin typeface="배달의민족 주아" pitchFamily="18" charset="-127"/>
                <a:ea typeface="배달의민족 주아" pitchFamily="18" charset="-127"/>
              </a:rPr>
              <a:t>회원 리뷰 리스트</a:t>
            </a:r>
            <a:endParaRPr lang="en-US" altLang="ko-KR" sz="800" dirty="0">
              <a:solidFill>
                <a:srgbClr val="726E7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898144" y="1658139"/>
            <a:ext cx="717384" cy="452167"/>
          </a:xfrm>
          <a:prstGeom prst="rect">
            <a:avLst/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142268" y="1761576"/>
            <a:ext cx="241662" cy="241662"/>
            <a:chOff x="10615528" y="-653143"/>
            <a:chExt cx="478972" cy="478972"/>
          </a:xfrm>
        </p:grpSpPr>
        <p:sp>
          <p:nvSpPr>
            <p:cNvPr id="54" name="타원 53"/>
            <p:cNvSpPr/>
            <p:nvPr/>
          </p:nvSpPr>
          <p:spPr>
            <a:xfrm>
              <a:off x="10615528" y="-653143"/>
              <a:ext cx="478972" cy="478972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5" name="이등변 삼각형 54"/>
            <p:cNvSpPr/>
            <p:nvPr/>
          </p:nvSpPr>
          <p:spPr>
            <a:xfrm rot="5400000">
              <a:off x="10767208" y="-489352"/>
              <a:ext cx="175612" cy="1513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9898144" y="5449451"/>
            <a:ext cx="717384" cy="452167"/>
          </a:xfrm>
          <a:prstGeom prst="rect">
            <a:avLst/>
          </a:prstGeom>
          <a:solidFill>
            <a:srgbClr val="27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0142291" y="5552888"/>
            <a:ext cx="241663" cy="241663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0651671" y="1625558"/>
            <a:ext cx="157647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전유은</a:t>
            </a:r>
            <a:endParaRPr lang="en-US" altLang="ko-KR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800" dirty="0" smtClean="0">
                <a:solidFill>
                  <a:srgbClr val="726E7C"/>
                </a:solidFill>
                <a:latin typeface="배달의민족 주아" pitchFamily="18" charset="-127"/>
                <a:ea typeface="배달의민족 주아" pitchFamily="18" charset="-127"/>
              </a:rPr>
              <a:t>여행 일정 지도</a:t>
            </a:r>
            <a:r>
              <a:rPr lang="en-US" altLang="ko-KR" sz="800" dirty="0" smtClean="0">
                <a:solidFill>
                  <a:srgbClr val="726E7C"/>
                </a:solidFill>
                <a:latin typeface="배달의민족 주아" pitchFamily="18" charset="-127"/>
                <a:ea typeface="배달의민족 주아" pitchFamily="18" charset="-127"/>
              </a:rPr>
              <a:t> API</a:t>
            </a:r>
            <a:endParaRPr lang="en-US" altLang="ko-KR" sz="800" dirty="0">
              <a:solidFill>
                <a:srgbClr val="726E7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0651671" y="2552177"/>
            <a:ext cx="157647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안창민</a:t>
            </a:r>
            <a:endParaRPr lang="en-US" altLang="ko-KR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800" dirty="0" smtClean="0">
                <a:solidFill>
                  <a:srgbClr val="726E7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가입</a:t>
            </a:r>
            <a:endParaRPr lang="en-US" altLang="ko-KR" sz="800" dirty="0">
              <a:solidFill>
                <a:srgbClr val="726E7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0651671" y="3488218"/>
            <a:ext cx="1576472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최인영</a:t>
            </a:r>
            <a:endParaRPr lang="en-US" altLang="ko-KR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900" dirty="0" smtClean="0">
                <a:solidFill>
                  <a:srgbClr val="726E7C"/>
                </a:solidFill>
                <a:latin typeface="배달의민족 주아" pitchFamily="18" charset="-127"/>
                <a:ea typeface="배달의민족 주아" pitchFamily="18" charset="-127"/>
              </a:rPr>
              <a:t>회원 리뷰 리스트 </a:t>
            </a:r>
            <a:r>
              <a:rPr lang="en-US" altLang="ko-KR" sz="900" dirty="0" smtClean="0">
                <a:solidFill>
                  <a:srgbClr val="726E7C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900" dirty="0" err="1" smtClean="0">
                <a:solidFill>
                  <a:srgbClr val="726E7C"/>
                </a:solidFill>
                <a:latin typeface="배달의민족 주아" pitchFamily="18" charset="-127"/>
                <a:ea typeface="배달의민족 주아" pitchFamily="18" charset="-127"/>
              </a:rPr>
              <a:t>더보기</a:t>
            </a:r>
            <a:endParaRPr lang="en-US" altLang="ko-KR" sz="900" dirty="0" smtClean="0">
              <a:solidFill>
                <a:srgbClr val="726E7C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900" dirty="0" smtClean="0">
                <a:solidFill>
                  <a:srgbClr val="726E7C"/>
                </a:solidFill>
                <a:latin typeface="배달의민족 주아" pitchFamily="18" charset="-127"/>
                <a:ea typeface="배달의민족 주아" pitchFamily="18" charset="-127"/>
              </a:rPr>
              <a:t>+ </a:t>
            </a:r>
            <a:r>
              <a:rPr lang="ko-KR" altLang="en-US" sz="900" dirty="0" err="1" smtClean="0">
                <a:solidFill>
                  <a:srgbClr val="726E7C"/>
                </a:solidFill>
                <a:latin typeface="배달의민족 주아" pitchFamily="18" charset="-127"/>
                <a:ea typeface="배달의민족 주아" pitchFamily="18" charset="-127"/>
              </a:rPr>
              <a:t>댓글</a:t>
            </a:r>
            <a:endParaRPr lang="en-US" altLang="ko-KR" sz="900" dirty="0">
              <a:solidFill>
                <a:srgbClr val="726E7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0651671" y="4452545"/>
            <a:ext cx="157647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최현지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800" dirty="0" smtClean="0">
                <a:solidFill>
                  <a:srgbClr val="726E7C"/>
                </a:solidFill>
                <a:latin typeface="배달의민족 주아" pitchFamily="18" charset="-127"/>
                <a:ea typeface="배달의민족 주아" pitchFamily="18" charset="-127"/>
              </a:rPr>
              <a:t>여행 </a:t>
            </a:r>
            <a:r>
              <a:rPr lang="ko-KR" altLang="en-US" sz="800" dirty="0" err="1" smtClean="0">
                <a:solidFill>
                  <a:srgbClr val="726E7C"/>
                </a:solidFill>
                <a:latin typeface="배달의민족 주아" pitchFamily="18" charset="-127"/>
                <a:ea typeface="배달의민족 주아" pitchFamily="18" charset="-127"/>
              </a:rPr>
              <a:t>컨텐츠</a:t>
            </a:r>
            <a:r>
              <a:rPr lang="ko-KR" altLang="en-US" sz="800" dirty="0" smtClean="0">
                <a:solidFill>
                  <a:srgbClr val="726E7C"/>
                </a:solidFill>
                <a:latin typeface="배달의민족 주아" pitchFamily="18" charset="-127"/>
                <a:ea typeface="배달의민족 주아" pitchFamily="18" charset="-127"/>
              </a:rPr>
              <a:t> 추천 게시판</a:t>
            </a:r>
            <a:endParaRPr lang="en-US" altLang="ko-KR" sz="800" dirty="0">
              <a:solidFill>
                <a:srgbClr val="726E7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0651671" y="5416870"/>
            <a:ext cx="157647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황남진</a:t>
            </a:r>
            <a:endParaRPr lang="en-US" altLang="ko-KR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800" dirty="0" smtClean="0">
                <a:solidFill>
                  <a:srgbClr val="726E7C"/>
                </a:solidFill>
                <a:latin typeface="배달의민족 주아" pitchFamily="18" charset="-127"/>
                <a:ea typeface="배달의민족 주아" pitchFamily="18" charset="-127"/>
              </a:rPr>
              <a:t>여행 일정 </a:t>
            </a:r>
            <a:r>
              <a:rPr lang="ko-KR" altLang="en-US" sz="800" dirty="0" err="1" smtClean="0">
                <a:solidFill>
                  <a:srgbClr val="726E7C"/>
                </a:solidFill>
                <a:latin typeface="배달의민족 주아" pitchFamily="18" charset="-127"/>
                <a:ea typeface="배달의민족 주아" pitchFamily="18" charset="-127"/>
              </a:rPr>
              <a:t>스케쥴</a:t>
            </a:r>
            <a:endParaRPr lang="en-US" altLang="ko-KR" sz="800" dirty="0">
              <a:solidFill>
                <a:srgbClr val="726E7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9898144" y="147798"/>
            <a:ext cx="2160506" cy="3093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Presentation </a:t>
            </a:r>
            <a:r>
              <a:rPr lang="ko-KR" altLang="en-US" sz="11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목록</a:t>
            </a:r>
            <a:endParaRPr lang="ko-KR" altLang="en-US" sz="11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10224908" y="5612501"/>
            <a:ext cx="76384" cy="126304"/>
            <a:chOff x="518685" y="5639358"/>
            <a:chExt cx="92275" cy="152581"/>
          </a:xfrm>
          <a:solidFill>
            <a:schemeClr val="bg1"/>
          </a:solidFill>
        </p:grpSpPr>
        <p:sp>
          <p:nvSpPr>
            <p:cNvPr id="87" name="모서리가 둥근 직사각형 86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>
            <a:off x="9896016" y="4510473"/>
            <a:ext cx="717384" cy="452167"/>
          </a:xfrm>
          <a:prstGeom prst="rect">
            <a:avLst/>
          </a:prstGeom>
          <a:solidFill>
            <a:srgbClr val="27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140163" y="4613910"/>
            <a:ext cx="241663" cy="241663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10222780" y="4673523"/>
            <a:ext cx="76384" cy="126304"/>
            <a:chOff x="518685" y="5639358"/>
            <a:chExt cx="92275" cy="152581"/>
          </a:xfrm>
          <a:solidFill>
            <a:schemeClr val="bg1"/>
          </a:solidFill>
        </p:grpSpPr>
        <p:sp>
          <p:nvSpPr>
            <p:cNvPr id="92" name="모서리가 둥근 직사각형 91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9893888" y="3552639"/>
            <a:ext cx="717384" cy="452167"/>
          </a:xfrm>
          <a:prstGeom prst="rect">
            <a:avLst/>
          </a:prstGeom>
          <a:solidFill>
            <a:srgbClr val="27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10138035" y="3656076"/>
            <a:ext cx="241663" cy="241663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10220652" y="3715689"/>
            <a:ext cx="76384" cy="126304"/>
            <a:chOff x="518685" y="5639358"/>
            <a:chExt cx="92275" cy="152581"/>
          </a:xfrm>
          <a:solidFill>
            <a:schemeClr val="bg1"/>
          </a:solidFill>
        </p:grpSpPr>
        <p:sp>
          <p:nvSpPr>
            <p:cNvPr id="97" name="모서리가 둥근 직사각형 96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9891760" y="2604237"/>
            <a:ext cx="717384" cy="452167"/>
          </a:xfrm>
          <a:prstGeom prst="rect">
            <a:avLst/>
          </a:prstGeom>
          <a:solidFill>
            <a:srgbClr val="27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10135907" y="2707674"/>
            <a:ext cx="241663" cy="241663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10218524" y="2767287"/>
            <a:ext cx="76384" cy="126304"/>
            <a:chOff x="518685" y="5639358"/>
            <a:chExt cx="92275" cy="152581"/>
          </a:xfrm>
          <a:solidFill>
            <a:schemeClr val="bg1"/>
          </a:solidFill>
        </p:grpSpPr>
        <p:sp>
          <p:nvSpPr>
            <p:cNvPr id="102" name="모서리가 둥근 직사각형 101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3" name="모서리가 둥근 직사각형 102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09" name="직사각형 108"/>
          <p:cNvSpPr/>
          <p:nvPr/>
        </p:nvSpPr>
        <p:spPr>
          <a:xfrm>
            <a:off x="9887504" y="792266"/>
            <a:ext cx="717384" cy="452167"/>
          </a:xfrm>
          <a:prstGeom prst="rect">
            <a:avLst/>
          </a:prstGeom>
          <a:solidFill>
            <a:srgbClr val="27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131651" y="895703"/>
            <a:ext cx="241663" cy="241663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10214268" y="955316"/>
            <a:ext cx="76384" cy="126304"/>
            <a:chOff x="518685" y="5639358"/>
            <a:chExt cx="92275" cy="152581"/>
          </a:xfrm>
          <a:solidFill>
            <a:schemeClr val="bg1"/>
          </a:solidFill>
        </p:grpSpPr>
        <p:sp>
          <p:nvSpPr>
            <p:cNvPr id="112" name="모서리가 둥근 직사각형 111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285875" y="1828800"/>
            <a:ext cx="7639050" cy="193357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b="1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추가 예정</a:t>
            </a:r>
            <a:endParaRPr lang="ko-KR" altLang="en-US" sz="7200" b="1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488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B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자유형 105"/>
          <p:cNvSpPr/>
          <p:nvPr/>
        </p:nvSpPr>
        <p:spPr>
          <a:xfrm>
            <a:off x="0" y="-1600398"/>
            <a:ext cx="12192000" cy="1954098"/>
          </a:xfrm>
          <a:custGeom>
            <a:avLst/>
            <a:gdLst>
              <a:gd name="connsiteX0" fmla="*/ 0 w 12192000"/>
              <a:gd name="connsiteY0" fmla="*/ 0 h 1954098"/>
              <a:gd name="connsiteX1" fmla="*/ 12192000 w 12192000"/>
              <a:gd name="connsiteY1" fmla="*/ 0 h 1954098"/>
              <a:gd name="connsiteX2" fmla="*/ 12192000 w 12192000"/>
              <a:gd name="connsiteY2" fmla="*/ 1390690 h 1954098"/>
              <a:gd name="connsiteX3" fmla="*/ 12192000 w 12192000"/>
              <a:gd name="connsiteY3" fmla="*/ 1641231 h 1954098"/>
              <a:gd name="connsiteX4" fmla="*/ 12192000 w 12192000"/>
              <a:gd name="connsiteY4" fmla="*/ 1817272 h 1954098"/>
              <a:gd name="connsiteX5" fmla="*/ 6896910 w 12192000"/>
              <a:gd name="connsiteY5" fmla="*/ 1817272 h 1954098"/>
              <a:gd name="connsiteX6" fmla="*/ 0 w 12192000"/>
              <a:gd name="connsiteY6" fmla="*/ 1817272 h 1954098"/>
              <a:gd name="connsiteX7" fmla="*/ 0 w 12192000"/>
              <a:gd name="connsiteY7" fmla="*/ 1641231 h 1954098"/>
              <a:gd name="connsiteX8" fmla="*/ 0 w 12192000"/>
              <a:gd name="connsiteY8" fmla="*/ 1390690 h 195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954098">
                <a:moveTo>
                  <a:pt x="0" y="0"/>
                </a:moveTo>
                <a:lnTo>
                  <a:pt x="12192000" y="0"/>
                </a:lnTo>
                <a:lnTo>
                  <a:pt x="12192000" y="1390690"/>
                </a:lnTo>
                <a:lnTo>
                  <a:pt x="12192000" y="1641231"/>
                </a:lnTo>
                <a:lnTo>
                  <a:pt x="12192000" y="1817272"/>
                </a:lnTo>
                <a:cubicBezTo>
                  <a:pt x="10426970" y="2291253"/>
                  <a:pt x="8661940" y="1343292"/>
                  <a:pt x="6896910" y="1817272"/>
                </a:cubicBezTo>
                <a:cubicBezTo>
                  <a:pt x="4597940" y="2291253"/>
                  <a:pt x="2298970" y="1343292"/>
                  <a:pt x="0" y="1817272"/>
                </a:cubicBezTo>
                <a:lnTo>
                  <a:pt x="0" y="1641231"/>
                </a:lnTo>
                <a:lnTo>
                  <a:pt x="0" y="1390690"/>
                </a:lnTo>
                <a:close/>
              </a:path>
            </a:pathLst>
          </a:custGeom>
          <a:solidFill>
            <a:srgbClr val="726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353353" y="792709"/>
            <a:ext cx="8832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추후 보완 사항</a:t>
            </a:r>
            <a:endParaRPr lang="en-US" altLang="ko-KR" sz="40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724485" y="527823"/>
            <a:ext cx="173495" cy="1665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2828833" y="527823"/>
            <a:ext cx="173495" cy="1665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3381006" y="527823"/>
            <a:ext cx="173495" cy="1665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276659" y="527823"/>
            <a:ext cx="173495" cy="1665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49018" y="1798213"/>
            <a:ext cx="9972261" cy="523220"/>
          </a:xfrm>
          <a:prstGeom prst="rect">
            <a:avLst/>
          </a:prstGeom>
          <a:solidFill>
            <a:srgbClr val="726E7C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박태환  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리뷰 수정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삭제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 /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다중 이미지 업로드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 /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자동 스크롤</a:t>
            </a:r>
            <a:endParaRPr lang="en-US" altLang="ko-KR" sz="28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49018" y="2623151"/>
            <a:ext cx="9972261" cy="523220"/>
          </a:xfrm>
          <a:prstGeom prst="rect">
            <a:avLst/>
          </a:prstGeom>
          <a:solidFill>
            <a:srgbClr val="726E7C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atin typeface="배달의민족 주아" pitchFamily="18" charset="-127"/>
                <a:ea typeface="배달의민족 주아" pitchFamily="18" charset="-127"/>
              </a:rPr>
              <a:t>전유은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 -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일정 순서 변경 기능</a:t>
            </a:r>
            <a:endParaRPr lang="en-US" altLang="ko-KR" sz="28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49018" y="3448089"/>
            <a:ext cx="9972261" cy="523220"/>
          </a:xfrm>
          <a:prstGeom prst="rect">
            <a:avLst/>
          </a:prstGeom>
          <a:solidFill>
            <a:srgbClr val="726E7C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안창민 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 -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회원 탈퇴 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/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회원정보 수정 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/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약관동의 기능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249018" y="4273027"/>
            <a:ext cx="9972261" cy="523220"/>
          </a:xfrm>
          <a:prstGeom prst="rect">
            <a:avLst/>
          </a:prstGeom>
          <a:solidFill>
            <a:srgbClr val="726E7C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최인영 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 -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해시 태그 기능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 /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자동 스크롤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 / </a:t>
            </a:r>
            <a:r>
              <a:rPr lang="ko-KR" altLang="en-US" sz="2800" dirty="0" err="1" smtClean="0">
                <a:latin typeface="배달의민족 주아" pitchFamily="18" charset="-127"/>
                <a:ea typeface="배달의민족 주아" pitchFamily="18" charset="-127"/>
              </a:rPr>
              <a:t>댓글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 수정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삭제</a:t>
            </a:r>
            <a:endParaRPr lang="en-US" altLang="ko-KR" sz="28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49018" y="5099673"/>
            <a:ext cx="9972261" cy="584775"/>
          </a:xfrm>
          <a:prstGeom prst="rect">
            <a:avLst/>
          </a:prstGeom>
          <a:solidFill>
            <a:srgbClr val="726E7C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최현지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 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2800" dirty="0" err="1" smtClean="0">
                <a:latin typeface="배달의민족 주아" pitchFamily="18" charset="-127"/>
                <a:ea typeface="배달의민족 주아" pitchFamily="18" charset="-127"/>
              </a:rPr>
              <a:t>컨텐츠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 장바구니 기능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 / </a:t>
            </a:r>
            <a:r>
              <a:rPr lang="ko-KR" altLang="en-US" sz="2800" dirty="0" err="1" smtClean="0">
                <a:latin typeface="배달의민족 주아" pitchFamily="18" charset="-127"/>
                <a:ea typeface="배달의민족 주아" pitchFamily="18" charset="-127"/>
              </a:rPr>
              <a:t>페이징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 처리 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/ </a:t>
            </a:r>
            <a:r>
              <a:rPr lang="ko-KR" altLang="en-US" sz="2800" dirty="0" err="1" smtClean="0">
                <a:latin typeface="배달의민족 주아" pitchFamily="18" charset="-127"/>
                <a:ea typeface="배달의민족 주아" pitchFamily="18" charset="-127"/>
              </a:rPr>
              <a:t>태깅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249018" y="5984458"/>
            <a:ext cx="9972261" cy="523220"/>
          </a:xfrm>
          <a:prstGeom prst="rect">
            <a:avLst/>
          </a:prstGeom>
          <a:solidFill>
            <a:srgbClr val="726E7C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황남진 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 -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달력 일정 사이드 추가 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/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지역 별 </a:t>
            </a:r>
            <a:r>
              <a:rPr lang="ko-KR" altLang="en-US" sz="2800" dirty="0" err="1" smtClean="0">
                <a:latin typeface="배달의민족 주아" pitchFamily="18" charset="-127"/>
                <a:ea typeface="배달의민족 주아" pitchFamily="18" charset="-127"/>
              </a:rPr>
              <a:t>맵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 동적 효과</a:t>
            </a:r>
            <a:endParaRPr lang="en-US" altLang="ko-KR" sz="28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789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B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53353" y="183109"/>
            <a:ext cx="8832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목차</a:t>
            </a:r>
            <a:endParaRPr lang="en-US" altLang="ko-KR" sz="40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1389" y="1113461"/>
            <a:ext cx="11462099" cy="5590861"/>
            <a:chOff x="466007" y="1126461"/>
            <a:chExt cx="11462099" cy="5590861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94872" y="1135381"/>
              <a:ext cx="11433234" cy="5581941"/>
            </a:xfrm>
            <a:prstGeom prst="roundRect">
              <a:avLst>
                <a:gd name="adj" fmla="val 64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66007" y="1126461"/>
              <a:ext cx="1062235" cy="1052835"/>
            </a:xfrm>
            <a:custGeom>
              <a:avLst/>
              <a:gdLst>
                <a:gd name="connsiteX0" fmla="*/ 326451 w 1062235"/>
                <a:gd name="connsiteY0" fmla="*/ 0 h 1052835"/>
                <a:gd name="connsiteX1" fmla="*/ 1062235 w 1062235"/>
                <a:gd name="connsiteY1" fmla="*/ 0 h 1052835"/>
                <a:gd name="connsiteX2" fmla="*/ 0 w 1062235"/>
                <a:gd name="connsiteY2" fmla="*/ 1052835 h 1052835"/>
                <a:gd name="connsiteX3" fmla="*/ 0 w 1062235"/>
                <a:gd name="connsiteY3" fmla="*/ 326451 h 1052835"/>
                <a:gd name="connsiteX4" fmla="*/ 326451 w 1062235"/>
                <a:gd name="connsiteY4" fmla="*/ 0 h 1052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235" h="1052835">
                  <a:moveTo>
                    <a:pt x="326451" y="0"/>
                  </a:moveTo>
                  <a:lnTo>
                    <a:pt x="1062235" y="0"/>
                  </a:lnTo>
                  <a:lnTo>
                    <a:pt x="0" y="1052835"/>
                  </a:lnTo>
                  <a:lnTo>
                    <a:pt x="0" y="326451"/>
                  </a:lnTo>
                  <a:cubicBezTo>
                    <a:pt x="0" y="146157"/>
                    <a:pt x="146157" y="0"/>
                    <a:pt x="326451" y="0"/>
                  </a:cubicBezTo>
                  <a:close/>
                </a:path>
              </a:pathLst>
            </a:custGeom>
            <a:solidFill>
              <a:srgbClr val="726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37" name="직선 연결선 36"/>
          <p:cNvCxnSpPr/>
          <p:nvPr/>
        </p:nvCxnSpPr>
        <p:spPr>
          <a:xfrm rot="16200000" flipV="1">
            <a:off x="8991714" y="4823368"/>
            <a:ext cx="759253" cy="2522"/>
          </a:xfrm>
          <a:prstGeom prst="line">
            <a:avLst/>
          </a:prstGeom>
          <a:ln w="44450">
            <a:solidFill>
              <a:srgbClr val="726E7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1247573" y="3937343"/>
            <a:ext cx="2079827" cy="474836"/>
          </a:xfrm>
          <a:prstGeom prst="roundRect">
            <a:avLst>
              <a:gd name="adj" fmla="val 50000"/>
            </a:avLst>
          </a:prstGeom>
          <a:solidFill>
            <a:srgbClr val="5BB4E4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 rot="16200000" flipV="1">
            <a:off x="7455014" y="3542038"/>
            <a:ext cx="759253" cy="2522"/>
          </a:xfrm>
          <a:prstGeom prst="line">
            <a:avLst/>
          </a:prstGeom>
          <a:ln w="44450">
            <a:solidFill>
              <a:srgbClr val="726E7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rot="16200000" flipV="1">
            <a:off x="1105012" y="3529338"/>
            <a:ext cx="759253" cy="2522"/>
          </a:xfrm>
          <a:prstGeom prst="line">
            <a:avLst/>
          </a:prstGeom>
          <a:ln w="44450">
            <a:solidFill>
              <a:srgbClr val="5BB4E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1248905" y="3922904"/>
            <a:ext cx="494778" cy="474836"/>
          </a:xfrm>
          <a:prstGeom prst="roundRect">
            <a:avLst>
              <a:gd name="adj" fmla="val 50000"/>
            </a:avLst>
          </a:prstGeom>
          <a:solidFill>
            <a:srgbClr val="5BB4E4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16200000" flipV="1">
            <a:off x="2705212" y="4799338"/>
            <a:ext cx="759253" cy="2522"/>
          </a:xfrm>
          <a:prstGeom prst="line">
            <a:avLst/>
          </a:prstGeom>
          <a:ln w="44450">
            <a:solidFill>
              <a:srgbClr val="5BB4E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rot="16200000" flipV="1">
            <a:off x="4318112" y="3542038"/>
            <a:ext cx="759253" cy="2522"/>
          </a:xfrm>
          <a:prstGeom prst="line">
            <a:avLst/>
          </a:prstGeom>
          <a:ln w="44450">
            <a:solidFill>
              <a:srgbClr val="5BB4E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2822373" y="3937343"/>
            <a:ext cx="2079827" cy="474836"/>
          </a:xfrm>
          <a:prstGeom prst="roundRect">
            <a:avLst>
              <a:gd name="adj" fmla="val 50000"/>
            </a:avLst>
          </a:prstGeom>
          <a:solidFill>
            <a:srgbClr val="5BB4E4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4408386" y="3937343"/>
            <a:ext cx="2079827" cy="474836"/>
          </a:xfrm>
          <a:prstGeom prst="roundRect">
            <a:avLst>
              <a:gd name="adj" fmla="val 50000"/>
            </a:avLst>
          </a:prstGeom>
          <a:solidFill>
            <a:srgbClr val="5BB4E4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983186" y="3937343"/>
            <a:ext cx="2079827" cy="474836"/>
          </a:xfrm>
          <a:prstGeom prst="roundRect">
            <a:avLst>
              <a:gd name="adj" fmla="val 50000"/>
            </a:avLst>
          </a:prstGeom>
          <a:solidFill>
            <a:srgbClr val="5BB4E4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1" name="직선 연결선 70"/>
          <p:cNvCxnSpPr/>
          <p:nvPr/>
        </p:nvCxnSpPr>
        <p:spPr>
          <a:xfrm rot="16200000" flipV="1">
            <a:off x="5854812" y="4799338"/>
            <a:ext cx="759253" cy="2522"/>
          </a:xfrm>
          <a:prstGeom prst="line">
            <a:avLst/>
          </a:prstGeom>
          <a:ln w="44450">
            <a:solidFill>
              <a:srgbClr val="5BB4E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7557986" y="3937343"/>
            <a:ext cx="2079827" cy="474836"/>
          </a:xfrm>
          <a:prstGeom prst="roundRect">
            <a:avLst>
              <a:gd name="adj" fmla="val 50000"/>
            </a:avLst>
          </a:prstGeom>
          <a:solidFill>
            <a:srgbClr val="5BB4E4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50900" y="2946401"/>
            <a:ext cx="1308100" cy="20774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b="1" i="1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9132786" y="3937343"/>
            <a:ext cx="2079827" cy="474836"/>
          </a:xfrm>
          <a:prstGeom prst="roundRect">
            <a:avLst>
              <a:gd name="adj" fmla="val 50000"/>
            </a:avLst>
          </a:prstGeom>
          <a:solidFill>
            <a:srgbClr val="726E7C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0723105" y="3935604"/>
            <a:ext cx="494778" cy="474836"/>
          </a:xfrm>
          <a:prstGeom prst="roundRect">
            <a:avLst>
              <a:gd name="adj" fmla="val 50000"/>
            </a:avLst>
          </a:prstGeom>
          <a:solidFill>
            <a:srgbClr val="726E7C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00500" y="2921001"/>
            <a:ext cx="1308100" cy="20774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b="1" i="1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44957" y="2639033"/>
            <a:ext cx="1400784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프로젝트 개요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7150100" y="2921001"/>
            <a:ext cx="1308100" cy="20774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b="1" i="1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185057" y="2639033"/>
            <a:ext cx="1072743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업무 분장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283857" y="2639033"/>
            <a:ext cx="1072743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구현 기술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400300" y="5365751"/>
            <a:ext cx="1308100" cy="20774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b="1" i="1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356257" y="5115533"/>
            <a:ext cx="1400784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다이어그램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613400" y="5375276"/>
            <a:ext cx="1308100" cy="20774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b="1" i="1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97332" y="5080908"/>
            <a:ext cx="10612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개발 환경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775700" y="5375276"/>
            <a:ext cx="1308100" cy="20774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b="1" i="1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955770" y="5080908"/>
            <a:ext cx="1011029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시연 영상</a:t>
            </a:r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 rot="16200000" flipV="1">
            <a:off x="10590099" y="3537673"/>
            <a:ext cx="759253" cy="2522"/>
          </a:xfrm>
          <a:prstGeom prst="line">
            <a:avLst/>
          </a:prstGeom>
          <a:ln w="44450">
            <a:solidFill>
              <a:srgbClr val="5BB4E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10306958" y="2913744"/>
            <a:ext cx="1308100" cy="207749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b="1" i="1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0330044" y="2647368"/>
            <a:ext cx="126687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배달의민족 주아" pitchFamily="18" charset="-127"/>
                <a:ea typeface="배달의민족 주아" pitchFamily="18" charset="-127"/>
              </a:rPr>
              <a:t>느낀점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9256896" y="4054834"/>
            <a:ext cx="241662" cy="241662"/>
            <a:chOff x="10615528" y="-653143"/>
            <a:chExt cx="478972" cy="478972"/>
          </a:xfrm>
        </p:grpSpPr>
        <p:sp>
          <p:nvSpPr>
            <p:cNvPr id="91" name="타원 90"/>
            <p:cNvSpPr/>
            <p:nvPr/>
          </p:nvSpPr>
          <p:spPr>
            <a:xfrm>
              <a:off x="10615528" y="-653143"/>
              <a:ext cx="478972" cy="478972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2" name="이등변 삼각형 91"/>
            <p:cNvSpPr/>
            <p:nvPr/>
          </p:nvSpPr>
          <p:spPr>
            <a:xfrm rot="5400000">
              <a:off x="10767208" y="-489352"/>
              <a:ext cx="175612" cy="1513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14329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각 삼각형 10"/>
          <p:cNvSpPr/>
          <p:nvPr/>
        </p:nvSpPr>
        <p:spPr>
          <a:xfrm flipV="1">
            <a:off x="6083299" y="4516874"/>
            <a:ext cx="958145" cy="768148"/>
          </a:xfrm>
          <a:prstGeom prst="rtTriangle">
            <a:avLst/>
          </a:prstGeom>
          <a:solidFill>
            <a:srgbClr val="5BB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819009" y="1839681"/>
            <a:ext cx="2934983" cy="2934984"/>
          </a:xfrm>
          <a:prstGeom prst="ellipse">
            <a:avLst/>
          </a:prstGeom>
          <a:solidFill>
            <a:srgbClr val="5BB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666609" y="1687281"/>
            <a:ext cx="2934983" cy="2934984"/>
          </a:xfrm>
          <a:prstGeom prst="ellipse">
            <a:avLst/>
          </a:prstGeom>
          <a:solidFill>
            <a:srgbClr val="726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 flipV="1">
            <a:off x="6083299" y="4313674"/>
            <a:ext cx="958145" cy="768148"/>
          </a:xfrm>
          <a:prstGeom prst="rtTriangle">
            <a:avLst/>
          </a:prstGeom>
          <a:solidFill>
            <a:srgbClr val="726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164506" y="2799699"/>
            <a:ext cx="201001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6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QnA</a:t>
            </a:r>
            <a:endParaRPr lang="en-US" altLang="ko-KR" sz="66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129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E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>
            <a:off x="0" y="-1600398"/>
            <a:ext cx="12192000" cy="1954098"/>
          </a:xfrm>
          <a:custGeom>
            <a:avLst/>
            <a:gdLst>
              <a:gd name="connsiteX0" fmla="*/ 0 w 12192000"/>
              <a:gd name="connsiteY0" fmla="*/ 0 h 1954098"/>
              <a:gd name="connsiteX1" fmla="*/ 12192000 w 12192000"/>
              <a:gd name="connsiteY1" fmla="*/ 0 h 1954098"/>
              <a:gd name="connsiteX2" fmla="*/ 12192000 w 12192000"/>
              <a:gd name="connsiteY2" fmla="*/ 1390690 h 1954098"/>
              <a:gd name="connsiteX3" fmla="*/ 12192000 w 12192000"/>
              <a:gd name="connsiteY3" fmla="*/ 1641231 h 1954098"/>
              <a:gd name="connsiteX4" fmla="*/ 12192000 w 12192000"/>
              <a:gd name="connsiteY4" fmla="*/ 1817272 h 1954098"/>
              <a:gd name="connsiteX5" fmla="*/ 6896910 w 12192000"/>
              <a:gd name="connsiteY5" fmla="*/ 1817272 h 1954098"/>
              <a:gd name="connsiteX6" fmla="*/ 0 w 12192000"/>
              <a:gd name="connsiteY6" fmla="*/ 1817272 h 1954098"/>
              <a:gd name="connsiteX7" fmla="*/ 0 w 12192000"/>
              <a:gd name="connsiteY7" fmla="*/ 1641231 h 1954098"/>
              <a:gd name="connsiteX8" fmla="*/ 0 w 12192000"/>
              <a:gd name="connsiteY8" fmla="*/ 1390690 h 195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954098">
                <a:moveTo>
                  <a:pt x="0" y="0"/>
                </a:moveTo>
                <a:lnTo>
                  <a:pt x="12192000" y="0"/>
                </a:lnTo>
                <a:lnTo>
                  <a:pt x="12192000" y="1390690"/>
                </a:lnTo>
                <a:lnTo>
                  <a:pt x="12192000" y="1641231"/>
                </a:lnTo>
                <a:lnTo>
                  <a:pt x="12192000" y="1817272"/>
                </a:lnTo>
                <a:cubicBezTo>
                  <a:pt x="10426970" y="2291253"/>
                  <a:pt x="8661940" y="1343292"/>
                  <a:pt x="6896910" y="1817272"/>
                </a:cubicBezTo>
                <a:cubicBezTo>
                  <a:pt x="4597940" y="2291253"/>
                  <a:pt x="2298970" y="1343292"/>
                  <a:pt x="0" y="1817272"/>
                </a:cubicBezTo>
                <a:lnTo>
                  <a:pt x="0" y="1641231"/>
                </a:lnTo>
                <a:lnTo>
                  <a:pt x="0" y="1390690"/>
                </a:lnTo>
                <a:close/>
              </a:path>
            </a:pathLst>
          </a:custGeom>
          <a:solidFill>
            <a:srgbClr val="5BB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자유형 2"/>
          <p:cNvSpPr/>
          <p:nvPr/>
        </p:nvSpPr>
        <p:spPr>
          <a:xfrm rot="10800000">
            <a:off x="0" y="6443003"/>
            <a:ext cx="12192000" cy="1954098"/>
          </a:xfrm>
          <a:custGeom>
            <a:avLst/>
            <a:gdLst>
              <a:gd name="connsiteX0" fmla="*/ 0 w 12192000"/>
              <a:gd name="connsiteY0" fmla="*/ 0 h 1954098"/>
              <a:gd name="connsiteX1" fmla="*/ 12192000 w 12192000"/>
              <a:gd name="connsiteY1" fmla="*/ 0 h 1954098"/>
              <a:gd name="connsiteX2" fmla="*/ 12192000 w 12192000"/>
              <a:gd name="connsiteY2" fmla="*/ 1390690 h 1954098"/>
              <a:gd name="connsiteX3" fmla="*/ 12192000 w 12192000"/>
              <a:gd name="connsiteY3" fmla="*/ 1641231 h 1954098"/>
              <a:gd name="connsiteX4" fmla="*/ 12192000 w 12192000"/>
              <a:gd name="connsiteY4" fmla="*/ 1817272 h 1954098"/>
              <a:gd name="connsiteX5" fmla="*/ 6896910 w 12192000"/>
              <a:gd name="connsiteY5" fmla="*/ 1817272 h 1954098"/>
              <a:gd name="connsiteX6" fmla="*/ 0 w 12192000"/>
              <a:gd name="connsiteY6" fmla="*/ 1817272 h 1954098"/>
              <a:gd name="connsiteX7" fmla="*/ 0 w 12192000"/>
              <a:gd name="connsiteY7" fmla="*/ 1641231 h 1954098"/>
              <a:gd name="connsiteX8" fmla="*/ 0 w 12192000"/>
              <a:gd name="connsiteY8" fmla="*/ 1390690 h 195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954098">
                <a:moveTo>
                  <a:pt x="0" y="0"/>
                </a:moveTo>
                <a:lnTo>
                  <a:pt x="12192000" y="0"/>
                </a:lnTo>
                <a:lnTo>
                  <a:pt x="12192000" y="1390690"/>
                </a:lnTo>
                <a:lnTo>
                  <a:pt x="12192000" y="1641231"/>
                </a:lnTo>
                <a:lnTo>
                  <a:pt x="12192000" y="1817272"/>
                </a:lnTo>
                <a:cubicBezTo>
                  <a:pt x="10426970" y="2291253"/>
                  <a:pt x="8661940" y="1343292"/>
                  <a:pt x="6896910" y="1817272"/>
                </a:cubicBezTo>
                <a:cubicBezTo>
                  <a:pt x="4597940" y="2291253"/>
                  <a:pt x="2298970" y="1343292"/>
                  <a:pt x="0" y="1817272"/>
                </a:cubicBezTo>
                <a:lnTo>
                  <a:pt x="0" y="1641231"/>
                </a:lnTo>
                <a:lnTo>
                  <a:pt x="0" y="1390690"/>
                </a:lnTo>
                <a:close/>
              </a:path>
            </a:pathLst>
          </a:custGeom>
          <a:solidFill>
            <a:srgbClr val="5BB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78200" y="2799699"/>
            <a:ext cx="5562600" cy="1088366"/>
          </a:xfrm>
          <a:prstGeom prst="rect">
            <a:avLst/>
          </a:prstGeom>
        </p:spPr>
        <p:txBody>
          <a:bodyPr wrap="square" lIns="252000" tIns="0" bIns="72000">
            <a:spAutoFit/>
          </a:bodyPr>
          <a:lstStyle/>
          <a:p>
            <a:r>
              <a:rPr lang="ko-KR" altLang="en-US" sz="66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감 사 합 </a:t>
            </a:r>
            <a:r>
              <a:rPr lang="ko-KR" altLang="en-US" sz="66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니</a:t>
            </a:r>
            <a:r>
              <a:rPr lang="ko-KR" altLang="en-US" sz="66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 다</a:t>
            </a:r>
            <a:endParaRPr lang="en-US" altLang="ko-KR" sz="66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129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B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353353" y="183109"/>
            <a:ext cx="8832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프로젝트 개요</a:t>
            </a:r>
            <a:endParaRPr lang="en-US" altLang="ko-KR" sz="40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217740" y="1553029"/>
            <a:ext cx="9348659" cy="646331"/>
          </a:xfrm>
          <a:prstGeom prst="rect">
            <a:avLst/>
          </a:prstGeom>
          <a:solidFill>
            <a:srgbClr val="726E7C">
              <a:alpha val="44000"/>
            </a:srgbClr>
          </a:solidFill>
        </p:spPr>
        <p:txBody>
          <a:bodyPr wrap="square" tIns="108000" anchor="ctr" anchorCtr="0">
            <a:normAutofit fontScale="92500" lnSpcReduction="10000"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Your Only Live Once(</a:t>
            </a:r>
            <a:r>
              <a:rPr lang="ko-KR" altLang="en-US" sz="3600" dirty="0" err="1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욜로</a:t>
            </a:r>
            <a:r>
              <a:rPr lang="en-US" altLang="ko-KR" sz="3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) + </a:t>
            </a:r>
            <a:r>
              <a:rPr lang="en-US" altLang="ko-KR" sz="3600" dirty="0" err="1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Wa</a:t>
            </a:r>
            <a:r>
              <a:rPr lang="en-US" altLang="ko-KR" sz="3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와</a:t>
            </a:r>
            <a:r>
              <a:rPr lang="en-US" altLang="ko-KR" sz="36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) </a:t>
            </a:r>
            <a:endParaRPr lang="ko-KR" altLang="en-US" sz="36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biLevel thresh="25000"/>
          </a:blip>
          <a:stretch>
            <a:fillRect/>
          </a:stretch>
        </p:blipFill>
        <p:spPr>
          <a:xfrm>
            <a:off x="9923293" y="496263"/>
            <a:ext cx="1514813" cy="1514813"/>
          </a:xfrm>
          <a:prstGeom prst="rect">
            <a:avLst/>
          </a:prstGeom>
        </p:spPr>
      </p:pic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88722" y="4532087"/>
            <a:ext cx="3098484" cy="1825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97633" y="2384743"/>
            <a:ext cx="3109912" cy="200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25254" y="2373086"/>
            <a:ext cx="3354044" cy="20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직사각형 35"/>
          <p:cNvSpPr/>
          <p:nvPr/>
        </p:nvSpPr>
        <p:spPr>
          <a:xfrm>
            <a:off x="508000" y="2229787"/>
            <a:ext cx="22987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본인 여행 일정을 지도에 </a:t>
            </a:r>
            <a:endParaRPr lang="en-US" altLang="ko-KR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마커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 표시 가능 </a:t>
            </a:r>
            <a:endParaRPr lang="en-US" altLang="ko-KR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일차수로 일정 조절 가능</a:t>
            </a:r>
            <a:endParaRPr lang="en-US" altLang="ko-KR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r">
              <a:lnSpc>
                <a:spcPct val="150000"/>
              </a:lnSpc>
            </a:pP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r">
              <a:lnSpc>
                <a:spcPct val="150000"/>
              </a:lnSpc>
            </a:pP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9900" y="4342968"/>
            <a:ext cx="2298700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여행 추천 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컨텐츠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 게시판</a:t>
            </a:r>
            <a:endParaRPr lang="en-US" altLang="ko-KR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명소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맛집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투어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endParaRPr lang="en-US" altLang="ko-KR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499600" y="2209368"/>
            <a:ext cx="26924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마커를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 찍은 일정 달력 확인</a:t>
            </a:r>
            <a:endParaRPr lang="en-US" altLang="ko-KR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550400" y="4368368"/>
            <a:ext cx="2298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회원 여행 리뷰 게시판</a:t>
            </a:r>
            <a:endParaRPr lang="en-US" altLang="ko-KR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(+ 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댓글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)</a:t>
            </a:r>
          </a:p>
        </p:txBody>
      </p:sp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81713" y="4532730"/>
            <a:ext cx="3389221" cy="1829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62813" y="5464792"/>
            <a:ext cx="2224087" cy="902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모서리가 둥근 직사각형 44"/>
          <p:cNvSpPr/>
          <p:nvPr/>
        </p:nvSpPr>
        <p:spPr>
          <a:xfrm>
            <a:off x="2353805" y="1294005"/>
            <a:ext cx="173495" cy="1665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471405" y="1294005"/>
            <a:ext cx="173495" cy="1665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4474705" y="1294005"/>
            <a:ext cx="173495" cy="1665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541505" y="1294005"/>
            <a:ext cx="173495" cy="1665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329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E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53352" y="183109"/>
            <a:ext cx="111419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다이어그램 </a:t>
            </a:r>
            <a:r>
              <a:rPr lang="en-US" altLang="ko-KR" sz="32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– Use Case / Entity Relation</a:t>
            </a:r>
          </a:p>
        </p:txBody>
      </p:sp>
      <p:cxnSp>
        <p:nvCxnSpPr>
          <p:cNvPr id="6" name="직선 연결선 5"/>
          <p:cNvCxnSpPr/>
          <p:nvPr/>
        </p:nvCxnSpPr>
        <p:spPr>
          <a:xfrm rot="10800000">
            <a:off x="3871616" y="924132"/>
            <a:ext cx="6097885" cy="18814"/>
          </a:xfrm>
          <a:prstGeom prst="line">
            <a:avLst/>
          </a:prstGeom>
          <a:ln w="444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8698" y="1521277"/>
            <a:ext cx="4682218" cy="4586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53309" y="1525307"/>
            <a:ext cx="5875474" cy="338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6468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 flipV="1">
            <a:off x="5534026" y="-2"/>
            <a:ext cx="6657976" cy="1317884"/>
          </a:xfrm>
          <a:custGeom>
            <a:avLst/>
            <a:gdLst>
              <a:gd name="connsiteX0" fmla="*/ 6495287 w 6605041"/>
              <a:gd name="connsiteY0" fmla="*/ 1317884 h 1317884"/>
              <a:gd name="connsiteX1" fmla="*/ 6605041 w 6605041"/>
              <a:gd name="connsiteY1" fmla="*/ 1317884 h 1317884"/>
              <a:gd name="connsiteX2" fmla="*/ 6605041 w 6605041"/>
              <a:gd name="connsiteY2" fmla="*/ 349140 h 1317884"/>
              <a:gd name="connsiteX3" fmla="*/ 0 w 6605041"/>
              <a:gd name="connsiteY3" fmla="*/ 0 h 1317884"/>
              <a:gd name="connsiteX4" fmla="*/ 6495287 w 6605041"/>
              <a:gd name="connsiteY4" fmla="*/ 1317884 h 13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041" h="1317884">
                <a:moveTo>
                  <a:pt x="6495287" y="1317884"/>
                </a:moveTo>
                <a:lnTo>
                  <a:pt x="6605041" y="1317884"/>
                </a:lnTo>
                <a:lnTo>
                  <a:pt x="6605041" y="349140"/>
                </a:lnTo>
                <a:lnTo>
                  <a:pt x="0" y="0"/>
                </a:lnTo>
                <a:lnTo>
                  <a:pt x="6495287" y="1317884"/>
                </a:lnTo>
                <a:close/>
              </a:path>
            </a:pathLst>
          </a:custGeom>
          <a:solidFill>
            <a:srgbClr val="5BB4E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flipV="1">
            <a:off x="0" y="-3"/>
            <a:ext cx="12192000" cy="1613209"/>
          </a:xfrm>
          <a:custGeom>
            <a:avLst/>
            <a:gdLst>
              <a:gd name="connsiteX0" fmla="*/ 0 w 12082246"/>
              <a:gd name="connsiteY0" fmla="*/ 1613209 h 1613209"/>
              <a:gd name="connsiteX1" fmla="*/ 12082246 w 12082246"/>
              <a:gd name="connsiteY1" fmla="*/ 1613209 h 1613209"/>
              <a:gd name="connsiteX2" fmla="*/ 5586959 w 12082246"/>
              <a:gd name="connsiteY2" fmla="*/ 295325 h 1613209"/>
              <a:gd name="connsiteX3" fmla="*/ 0 w 12082246"/>
              <a:gd name="connsiteY3" fmla="*/ 0 h 1613209"/>
              <a:gd name="connsiteX4" fmla="*/ 0 w 12082246"/>
              <a:gd name="connsiteY4" fmla="*/ 1613209 h 161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2246" h="1613209">
                <a:moveTo>
                  <a:pt x="0" y="1613209"/>
                </a:moveTo>
                <a:lnTo>
                  <a:pt x="12082246" y="1613209"/>
                </a:lnTo>
                <a:lnTo>
                  <a:pt x="5586959" y="295325"/>
                </a:lnTo>
                <a:lnTo>
                  <a:pt x="0" y="0"/>
                </a:lnTo>
                <a:lnTo>
                  <a:pt x="0" y="1613209"/>
                </a:lnTo>
                <a:close/>
              </a:path>
            </a:pathLst>
          </a:custGeom>
          <a:solidFill>
            <a:srgbClr val="5BB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56858" y="233997"/>
            <a:ext cx="951242" cy="1079607"/>
            <a:chOff x="9347200" y="2914836"/>
            <a:chExt cx="1189009" cy="1349459"/>
          </a:xfrm>
          <a:effectLst>
            <a:outerShdw dist="76200" dir="2700000" algn="tl" rotWithShape="0">
              <a:srgbClr val="256895"/>
            </a:outerShdw>
          </a:effectLst>
        </p:grpSpPr>
        <p:sp>
          <p:nvSpPr>
            <p:cNvPr id="5" name="타원 4"/>
            <p:cNvSpPr/>
            <p:nvPr/>
          </p:nvSpPr>
          <p:spPr>
            <a:xfrm>
              <a:off x="9347200" y="2914836"/>
              <a:ext cx="1189009" cy="1189009"/>
            </a:xfrm>
            <a:prstGeom prst="ellipse">
              <a:avLst/>
            </a:prstGeom>
            <a:solidFill>
              <a:srgbClr val="726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9941704" y="3953106"/>
              <a:ext cx="388160" cy="311189"/>
            </a:xfrm>
            <a:prstGeom prst="rtTriangle">
              <a:avLst/>
            </a:prstGeom>
            <a:solidFill>
              <a:srgbClr val="726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682139" y="155323"/>
            <a:ext cx="49775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 smtClean="0">
                <a:solidFill>
                  <a:schemeClr val="bg1"/>
                </a:solidFill>
              </a:rPr>
              <a:t>“</a:t>
            </a:r>
            <a:r>
              <a:rPr lang="en-US" altLang="ko-KR" sz="2800" b="1" i="1" dirty="0" err="1" smtClean="0">
                <a:solidFill>
                  <a:schemeClr val="bg1"/>
                </a:solidFill>
              </a:rPr>
              <a:t>YoLoWa</a:t>
            </a:r>
            <a:r>
              <a:rPr lang="en-US" altLang="ko-KR" sz="2800" b="1" i="1" dirty="0" smtClean="0">
                <a:solidFill>
                  <a:schemeClr val="bg1"/>
                </a:solidFill>
              </a:rPr>
              <a:t> </a:t>
            </a:r>
            <a:r>
              <a:rPr lang="ko-KR" altLang="en-US" sz="2800" b="1" i="1" dirty="0" smtClean="0">
                <a:solidFill>
                  <a:schemeClr val="bg1"/>
                </a:solidFill>
              </a:rPr>
              <a:t>여행 추천 사이트</a:t>
            </a:r>
            <a:r>
              <a:rPr lang="en-US" altLang="ko-KR" sz="2800" b="1" i="1" dirty="0" smtClean="0">
                <a:solidFill>
                  <a:schemeClr val="bg1"/>
                </a:solidFill>
              </a:rPr>
              <a:t>” </a:t>
            </a:r>
            <a:r>
              <a:rPr lang="ko-KR" altLang="en-US" sz="2800" b="1" i="1" dirty="0" smtClean="0">
                <a:solidFill>
                  <a:schemeClr val="bg1"/>
                </a:solidFill>
              </a:rPr>
              <a:t>업무 분장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88145" y="3660529"/>
            <a:ext cx="1264635" cy="1646321"/>
            <a:chOff x="3636145" y="3349379"/>
            <a:chExt cx="1264635" cy="1646321"/>
          </a:xfrm>
        </p:grpSpPr>
        <p:grpSp>
          <p:nvGrpSpPr>
            <p:cNvPr id="23" name="그룹 22"/>
            <p:cNvGrpSpPr/>
            <p:nvPr/>
          </p:nvGrpSpPr>
          <p:grpSpPr>
            <a:xfrm>
              <a:off x="3682311" y="3349379"/>
              <a:ext cx="1214830" cy="1279092"/>
              <a:chOff x="6734305" y="1542568"/>
              <a:chExt cx="1213018" cy="1213018"/>
            </a:xfrm>
            <a:solidFill>
              <a:srgbClr val="5BB4E4"/>
            </a:solidFill>
          </p:grpSpPr>
          <p:sp>
            <p:nvSpPr>
              <p:cNvPr id="24" name="타원 23"/>
              <p:cNvSpPr/>
              <p:nvPr/>
            </p:nvSpPr>
            <p:spPr>
              <a:xfrm>
                <a:off x="6734305" y="1542568"/>
                <a:ext cx="1213018" cy="1213018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  <a:latin typeface="+mj-lt"/>
                </a:endParaRPr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6941145" y="1728149"/>
                <a:ext cx="833800" cy="833800"/>
              </a:xfrm>
              <a:prstGeom prst="rect">
                <a:avLst/>
              </a:prstGeom>
              <a:grpFill/>
            </p:spPr>
          </p:pic>
        </p:grpSp>
        <p:sp>
          <p:nvSpPr>
            <p:cNvPr id="37" name="직사각형 36"/>
            <p:cNvSpPr/>
            <p:nvPr/>
          </p:nvSpPr>
          <p:spPr>
            <a:xfrm>
              <a:off x="3636145" y="4522494"/>
              <a:ext cx="1264635" cy="4732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황남진</a:t>
              </a:r>
              <a:endPara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biLevel thresh="25000"/>
          </a:blip>
          <a:stretch>
            <a:fillRect/>
          </a:stretch>
        </p:blipFill>
        <p:spPr>
          <a:xfrm>
            <a:off x="496991" y="393144"/>
            <a:ext cx="670327" cy="670327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571495" y="1793629"/>
            <a:ext cx="1275767" cy="1660289"/>
            <a:chOff x="3619495" y="1508877"/>
            <a:chExt cx="1275767" cy="1660289"/>
          </a:xfrm>
        </p:grpSpPr>
        <p:grpSp>
          <p:nvGrpSpPr>
            <p:cNvPr id="18" name="그룹 17"/>
            <p:cNvGrpSpPr/>
            <p:nvPr/>
          </p:nvGrpSpPr>
          <p:grpSpPr>
            <a:xfrm>
              <a:off x="3619495" y="1508877"/>
              <a:ext cx="1275767" cy="1275767"/>
              <a:chOff x="6821508" y="3934919"/>
              <a:chExt cx="1213018" cy="1213018"/>
            </a:xfrm>
            <a:solidFill>
              <a:srgbClr val="5BB4E4"/>
            </a:solidFill>
          </p:grpSpPr>
          <p:sp>
            <p:nvSpPr>
              <p:cNvPr id="19" name="타원 18"/>
              <p:cNvSpPr/>
              <p:nvPr/>
            </p:nvSpPr>
            <p:spPr>
              <a:xfrm>
                <a:off x="6821508" y="3934919"/>
                <a:ext cx="1213018" cy="1213018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  <a:latin typeface="+mj-lt"/>
                </a:endParaRPr>
              </a:p>
            </p:txBody>
          </p:sp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018066" y="4131477"/>
                <a:ext cx="819901" cy="819901"/>
              </a:xfrm>
              <a:prstGeom prst="rect">
                <a:avLst/>
              </a:prstGeom>
              <a:grpFill/>
            </p:spPr>
          </p:pic>
        </p:grpSp>
        <p:sp>
          <p:nvSpPr>
            <p:cNvPr id="46" name="직사각형 45"/>
            <p:cNvSpPr/>
            <p:nvPr/>
          </p:nvSpPr>
          <p:spPr>
            <a:xfrm>
              <a:off x="3865147" y="2799834"/>
              <a:ext cx="8066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최현지</a:t>
              </a:r>
              <a:r>
                <a:rPr lang="en-US" altLang="ko-KR" b="1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endParaRPr lang="ko-KR" altLang="en-US" dirty="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4537845" y="3660529"/>
            <a:ext cx="1264635" cy="1646321"/>
            <a:chOff x="3636145" y="3349379"/>
            <a:chExt cx="1264635" cy="1646321"/>
          </a:xfrm>
        </p:grpSpPr>
        <p:grpSp>
          <p:nvGrpSpPr>
            <p:cNvPr id="55" name="그룹 22"/>
            <p:cNvGrpSpPr/>
            <p:nvPr/>
          </p:nvGrpSpPr>
          <p:grpSpPr>
            <a:xfrm>
              <a:off x="3682311" y="3349379"/>
              <a:ext cx="1214830" cy="1279092"/>
              <a:chOff x="6734305" y="1542568"/>
              <a:chExt cx="1213018" cy="1213018"/>
            </a:xfrm>
            <a:solidFill>
              <a:srgbClr val="5BB4E4"/>
            </a:solidFill>
          </p:grpSpPr>
          <p:sp>
            <p:nvSpPr>
              <p:cNvPr id="57" name="타원 56"/>
              <p:cNvSpPr/>
              <p:nvPr/>
            </p:nvSpPr>
            <p:spPr>
              <a:xfrm>
                <a:off x="6734305" y="1542568"/>
                <a:ext cx="1213018" cy="1213018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  <a:latin typeface="+mj-lt"/>
                </a:endParaRPr>
              </a:p>
            </p:txBody>
          </p:sp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6941145" y="1728149"/>
                <a:ext cx="833800" cy="833800"/>
              </a:xfrm>
              <a:prstGeom prst="rect">
                <a:avLst/>
              </a:prstGeom>
              <a:grpFill/>
            </p:spPr>
          </p:pic>
        </p:grpSp>
        <p:sp>
          <p:nvSpPr>
            <p:cNvPr id="56" name="직사각형 55"/>
            <p:cNvSpPr/>
            <p:nvPr/>
          </p:nvSpPr>
          <p:spPr>
            <a:xfrm>
              <a:off x="3636145" y="4522494"/>
              <a:ext cx="1264635" cy="4732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박태환</a:t>
              </a:r>
              <a:endPara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521195" y="1793629"/>
            <a:ext cx="1275767" cy="1660289"/>
            <a:chOff x="3619495" y="1508877"/>
            <a:chExt cx="1275767" cy="1660289"/>
          </a:xfrm>
        </p:grpSpPr>
        <p:grpSp>
          <p:nvGrpSpPr>
            <p:cNvPr id="60" name="그룹 17"/>
            <p:cNvGrpSpPr/>
            <p:nvPr/>
          </p:nvGrpSpPr>
          <p:grpSpPr>
            <a:xfrm>
              <a:off x="3619495" y="1508877"/>
              <a:ext cx="1275767" cy="1275767"/>
              <a:chOff x="6821508" y="3934919"/>
              <a:chExt cx="1213018" cy="1213018"/>
            </a:xfrm>
            <a:solidFill>
              <a:srgbClr val="5BB4E4"/>
            </a:solidFill>
          </p:grpSpPr>
          <p:sp>
            <p:nvSpPr>
              <p:cNvPr id="62" name="타원 61"/>
              <p:cNvSpPr/>
              <p:nvPr/>
            </p:nvSpPr>
            <p:spPr>
              <a:xfrm>
                <a:off x="6821508" y="3934919"/>
                <a:ext cx="1213018" cy="1213018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  <a:latin typeface="+mj-lt"/>
                </a:endParaRPr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018066" y="4131477"/>
                <a:ext cx="819901" cy="819901"/>
              </a:xfrm>
              <a:prstGeom prst="rect">
                <a:avLst/>
              </a:prstGeom>
              <a:grpFill/>
            </p:spPr>
          </p:pic>
        </p:grpSp>
        <p:sp>
          <p:nvSpPr>
            <p:cNvPr id="61" name="직사각형 60"/>
            <p:cNvSpPr/>
            <p:nvPr/>
          </p:nvSpPr>
          <p:spPr>
            <a:xfrm>
              <a:off x="3865147" y="2799834"/>
              <a:ext cx="7312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전유은</a:t>
              </a:r>
              <a:endParaRPr lang="ko-KR" altLang="en-US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8587883" y="1782679"/>
            <a:ext cx="1264635" cy="1646321"/>
            <a:chOff x="3636145" y="3349379"/>
            <a:chExt cx="1264635" cy="1646321"/>
          </a:xfrm>
        </p:grpSpPr>
        <p:grpSp>
          <p:nvGrpSpPr>
            <p:cNvPr id="65" name="그룹 22"/>
            <p:cNvGrpSpPr/>
            <p:nvPr/>
          </p:nvGrpSpPr>
          <p:grpSpPr>
            <a:xfrm>
              <a:off x="3682311" y="3349379"/>
              <a:ext cx="1214830" cy="1279092"/>
              <a:chOff x="6734305" y="1542568"/>
              <a:chExt cx="1213018" cy="1213018"/>
            </a:xfrm>
            <a:solidFill>
              <a:srgbClr val="5BB4E4"/>
            </a:solidFill>
          </p:grpSpPr>
          <p:sp>
            <p:nvSpPr>
              <p:cNvPr id="67" name="타원 66"/>
              <p:cNvSpPr/>
              <p:nvPr/>
            </p:nvSpPr>
            <p:spPr>
              <a:xfrm>
                <a:off x="6734305" y="1542568"/>
                <a:ext cx="1213018" cy="1213018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  <a:latin typeface="+mj-lt"/>
                </a:endParaRPr>
              </a:p>
            </p:txBody>
          </p:sp>
          <p:pic>
            <p:nvPicPr>
              <p:cNvPr id="68" name="그림 6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6941145" y="1728149"/>
                <a:ext cx="833800" cy="833800"/>
              </a:xfrm>
              <a:prstGeom prst="rect">
                <a:avLst/>
              </a:prstGeom>
              <a:grpFill/>
            </p:spPr>
          </p:pic>
        </p:grpSp>
        <p:sp>
          <p:nvSpPr>
            <p:cNvPr id="66" name="직사각형 65"/>
            <p:cNvSpPr/>
            <p:nvPr/>
          </p:nvSpPr>
          <p:spPr>
            <a:xfrm>
              <a:off x="3636145" y="4522494"/>
              <a:ext cx="1264635" cy="4732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최인영</a:t>
              </a:r>
              <a:endPara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8562483" y="3642227"/>
            <a:ext cx="1264635" cy="1646321"/>
            <a:chOff x="3636145" y="3349379"/>
            <a:chExt cx="1264635" cy="1646321"/>
          </a:xfrm>
        </p:grpSpPr>
        <p:grpSp>
          <p:nvGrpSpPr>
            <p:cNvPr id="90" name="그룹 22"/>
            <p:cNvGrpSpPr/>
            <p:nvPr/>
          </p:nvGrpSpPr>
          <p:grpSpPr>
            <a:xfrm>
              <a:off x="3682311" y="3349379"/>
              <a:ext cx="1214830" cy="1279092"/>
              <a:chOff x="6734305" y="1542568"/>
              <a:chExt cx="1213018" cy="1213018"/>
            </a:xfrm>
            <a:solidFill>
              <a:srgbClr val="5BB4E4"/>
            </a:solidFill>
          </p:grpSpPr>
          <p:sp>
            <p:nvSpPr>
              <p:cNvPr id="92" name="타원 91"/>
              <p:cNvSpPr/>
              <p:nvPr/>
            </p:nvSpPr>
            <p:spPr>
              <a:xfrm>
                <a:off x="6734305" y="1542568"/>
                <a:ext cx="1213018" cy="1213018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  <a:latin typeface="+mj-lt"/>
                </a:endParaRPr>
              </a:p>
            </p:txBody>
          </p:sp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6941145" y="1728149"/>
                <a:ext cx="833800" cy="833800"/>
              </a:xfrm>
              <a:prstGeom prst="rect">
                <a:avLst/>
              </a:prstGeom>
              <a:grpFill/>
            </p:spPr>
          </p:pic>
        </p:grpSp>
        <p:sp>
          <p:nvSpPr>
            <p:cNvPr id="91" name="직사각형 90"/>
            <p:cNvSpPr/>
            <p:nvPr/>
          </p:nvSpPr>
          <p:spPr>
            <a:xfrm>
              <a:off x="3636145" y="4522494"/>
              <a:ext cx="1264635" cy="4732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안창민</a:t>
              </a:r>
              <a:endPara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1886356" y="1894702"/>
            <a:ext cx="1829301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정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 여행 </a:t>
            </a:r>
            <a:r>
              <a:rPr lang="ko-KR" altLang="en-US" sz="1200" dirty="0" err="1" smtClean="0">
                <a:latin typeface="배달의민족 주아" pitchFamily="18" charset="-127"/>
                <a:ea typeface="배달의민족 주아" pitchFamily="18" charset="-127"/>
              </a:rPr>
              <a:t>컨텐츠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 추천 게시판               </a:t>
            </a: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+ (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관리자 추가</a:t>
            </a: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수정</a:t>
            </a: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삭제</a:t>
            </a: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부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) </a:t>
            </a:r>
            <a:r>
              <a:rPr lang="ko-KR" altLang="en-US" sz="1600" dirty="0" smtClean="0">
                <a:latin typeface="배달의민족 주아" pitchFamily="18" charset="-127"/>
                <a:ea typeface="배달의민족 주아" pitchFamily="18" charset="-127"/>
              </a:rPr>
              <a:t>박태환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5886856" y="1894702"/>
            <a:ext cx="16569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정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 지도</a:t>
            </a: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 API </a:t>
            </a:r>
            <a:r>
              <a:rPr lang="ko-KR" altLang="en-US" sz="1200" dirty="0" err="1" smtClean="0">
                <a:latin typeface="배달의민족 주아" pitchFamily="18" charset="-127"/>
                <a:ea typeface="배달의민족 주아" pitchFamily="18" charset="-127"/>
              </a:rPr>
              <a:t>마커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 뽑기</a:t>
            </a:r>
            <a:endParaRPr lang="en-US" altLang="ko-KR" sz="1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200" dirty="0" err="1" smtClean="0">
                <a:latin typeface="배달의민족 주아" pitchFamily="18" charset="-127"/>
                <a:ea typeface="배달의민족 주아" pitchFamily="18" charset="-127"/>
              </a:rPr>
              <a:t>마커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 일정 </a:t>
            </a:r>
            <a:r>
              <a:rPr lang="ko-KR" altLang="en-US" sz="1200" dirty="0" err="1" smtClean="0">
                <a:latin typeface="배달의민족 주아" pitchFamily="18" charset="-127"/>
                <a:ea typeface="배달의민족 주아" pitchFamily="18" charset="-127"/>
              </a:rPr>
              <a:t>스케쥴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 표시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sz="1600" dirty="0" smtClean="0">
                <a:latin typeface="배달의민족 주아" pitchFamily="18" charset="-127"/>
                <a:ea typeface="배달의민족 주아" pitchFamily="18" charset="-127"/>
              </a:rPr>
              <a:t>부</a:t>
            </a:r>
            <a:r>
              <a:rPr lang="en-US" altLang="ko-KR" sz="1600" dirty="0" smtClean="0">
                <a:latin typeface="배달의민족 주아" pitchFamily="18" charset="-127"/>
                <a:ea typeface="배달의민족 주아" pitchFamily="18" charset="-127"/>
              </a:rPr>
              <a:t>) </a:t>
            </a:r>
            <a:r>
              <a:rPr lang="ko-KR" altLang="en-US" sz="1600" dirty="0" smtClean="0">
                <a:latin typeface="배달의민족 주아" pitchFamily="18" charset="-127"/>
                <a:ea typeface="배달의민족 주아" pitchFamily="18" charset="-127"/>
              </a:rPr>
              <a:t>황남진</a:t>
            </a:r>
            <a:endParaRPr lang="en-US" altLang="ko-KR" sz="16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9988955" y="1894702"/>
            <a:ext cx="651378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정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회원 리뷰 리스트 </a:t>
            </a: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200" dirty="0" err="1" smtClean="0">
                <a:latin typeface="배달의민족 주아" pitchFamily="18" charset="-127"/>
                <a:ea typeface="배달의민족 주아" pitchFamily="18" charset="-127"/>
              </a:rPr>
              <a:t>더보기</a:t>
            </a:r>
            <a:endParaRPr lang="en-US" altLang="ko-KR" sz="1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200" dirty="0" err="1" smtClean="0">
                <a:latin typeface="배달의민족 주아" pitchFamily="18" charset="-127"/>
                <a:ea typeface="배달의민족 주아" pitchFamily="18" charset="-127"/>
              </a:rPr>
              <a:t>댓글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 달기</a:t>
            </a: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sz="1600" dirty="0" smtClean="0">
                <a:latin typeface="배달의민족 주아" pitchFamily="18" charset="-127"/>
                <a:ea typeface="배달의민족 주아" pitchFamily="18" charset="-127"/>
              </a:rPr>
              <a:t>부</a:t>
            </a:r>
            <a:r>
              <a:rPr lang="en-US" altLang="ko-KR" sz="1600" dirty="0" smtClean="0">
                <a:latin typeface="배달의민족 주아" pitchFamily="18" charset="-127"/>
                <a:ea typeface="배달의민족 주아" pitchFamily="18" charset="-127"/>
              </a:rPr>
              <a:t>) </a:t>
            </a:r>
            <a:r>
              <a:rPr lang="ko-KR" altLang="en-US" sz="1600" dirty="0" smtClean="0">
                <a:latin typeface="배달의민족 주아" pitchFamily="18" charset="-127"/>
                <a:ea typeface="배달의민족 주아" pitchFamily="18" charset="-127"/>
              </a:rPr>
              <a:t>박태환</a:t>
            </a:r>
            <a:endParaRPr lang="en-US" altLang="ko-KR" sz="20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937156" y="3698102"/>
            <a:ext cx="16569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정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여행 일정 </a:t>
            </a:r>
            <a:r>
              <a:rPr lang="ko-KR" altLang="en-US" sz="1200" dirty="0" err="1" smtClean="0">
                <a:latin typeface="배달의민족 주아" pitchFamily="18" charset="-127"/>
                <a:ea typeface="배달의민족 주아" pitchFamily="18" charset="-127"/>
              </a:rPr>
              <a:t>스케쥴</a:t>
            </a:r>
            <a:endParaRPr lang="en-US" altLang="ko-KR" sz="1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로그인</a:t>
            </a:r>
            <a:endParaRPr lang="en-US" altLang="ko-KR" sz="16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sz="1600" dirty="0" smtClean="0">
                <a:latin typeface="배달의민족 주아" pitchFamily="18" charset="-127"/>
                <a:ea typeface="배달의민족 주아" pitchFamily="18" charset="-127"/>
              </a:rPr>
              <a:t>부</a:t>
            </a:r>
            <a:r>
              <a:rPr lang="en-US" altLang="ko-KR" sz="1600" dirty="0" smtClean="0">
                <a:latin typeface="배달의민족 주아" pitchFamily="18" charset="-127"/>
                <a:ea typeface="배달의민족 주아" pitchFamily="18" charset="-127"/>
              </a:rPr>
              <a:t>) </a:t>
            </a:r>
            <a:r>
              <a:rPr lang="ko-KR" altLang="en-US" sz="1600" dirty="0" err="1" smtClean="0">
                <a:latin typeface="배달의민족 주아" pitchFamily="18" charset="-127"/>
                <a:ea typeface="배달의민족 주아" pitchFamily="18" charset="-127"/>
              </a:rPr>
              <a:t>전유은</a:t>
            </a:r>
            <a:endParaRPr lang="en-US" altLang="ko-KR" sz="16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5892800" y="3710802"/>
            <a:ext cx="1656943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정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 회원 리뷰 리스트</a:t>
            </a:r>
            <a:endParaRPr lang="en-US" altLang="ko-KR" sz="1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리뷰 작성</a:t>
            </a: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검색</a:t>
            </a:r>
            <a:endParaRPr lang="en-US" altLang="ko-KR" sz="16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sz="1600" dirty="0" smtClean="0">
                <a:latin typeface="배달의민족 주아" pitchFamily="18" charset="-127"/>
                <a:ea typeface="배달의민족 주아" pitchFamily="18" charset="-127"/>
              </a:rPr>
              <a:t>부</a:t>
            </a:r>
            <a:r>
              <a:rPr lang="en-US" altLang="ko-KR" sz="1600" dirty="0" smtClean="0">
                <a:latin typeface="배달의민족 주아" pitchFamily="18" charset="-127"/>
                <a:ea typeface="배달의민족 주아" pitchFamily="18" charset="-127"/>
              </a:rPr>
              <a:t>) </a:t>
            </a:r>
            <a:r>
              <a:rPr lang="ko-KR" altLang="en-US" sz="1600" dirty="0" smtClean="0">
                <a:latin typeface="배달의민족 주아" pitchFamily="18" charset="-127"/>
                <a:ea typeface="배달의민족 주아" pitchFamily="18" charset="-127"/>
              </a:rPr>
              <a:t>최인영</a:t>
            </a:r>
            <a:endParaRPr lang="en-US" altLang="ko-KR" sz="16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9988956" y="3710802"/>
            <a:ext cx="1656943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정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 회원가입</a:t>
            </a:r>
            <a:endParaRPr lang="en-US" altLang="ko-KR" sz="1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배달의민족 주아" pitchFamily="18" charset="-127"/>
                <a:ea typeface="배달의민족 주아" pitchFamily="18" charset="-127"/>
              </a:rPr>
              <a:t> ID/PW</a:t>
            </a:r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찾기</a:t>
            </a:r>
            <a:endParaRPr lang="en-US" altLang="ko-KR" sz="1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sz="1600" dirty="0" smtClean="0">
                <a:latin typeface="배달의민족 주아" pitchFamily="18" charset="-127"/>
                <a:ea typeface="배달의민족 주아" pitchFamily="18" charset="-127"/>
              </a:rPr>
              <a:t>부</a:t>
            </a:r>
            <a:r>
              <a:rPr lang="en-US" altLang="ko-KR" sz="1600" dirty="0" smtClean="0">
                <a:latin typeface="배달의민족 주아" pitchFamily="18" charset="-127"/>
                <a:ea typeface="배달의민족 주아" pitchFamily="18" charset="-127"/>
              </a:rPr>
              <a:t>) </a:t>
            </a:r>
            <a:r>
              <a:rPr lang="ko-KR" altLang="en-US" sz="1600" dirty="0" smtClean="0">
                <a:latin typeface="배달의민족 주아" pitchFamily="18" charset="-127"/>
                <a:ea typeface="배달의민족 주아" pitchFamily="18" charset="-127"/>
              </a:rPr>
              <a:t>황남진</a:t>
            </a:r>
            <a:endParaRPr lang="en-US" altLang="ko-KR" sz="16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66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E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49"/>
          <p:cNvGrpSpPr/>
          <p:nvPr/>
        </p:nvGrpSpPr>
        <p:grpSpPr>
          <a:xfrm rot="18900000" flipH="1">
            <a:off x="7131444" y="2283988"/>
            <a:ext cx="1530093" cy="2699719"/>
            <a:chOff x="5129714" y="3381918"/>
            <a:chExt cx="924371" cy="1658086"/>
          </a:xfrm>
        </p:grpSpPr>
        <p:sp>
          <p:nvSpPr>
            <p:cNvPr id="84" name="타원 83"/>
            <p:cNvSpPr/>
            <p:nvPr/>
          </p:nvSpPr>
          <p:spPr>
            <a:xfrm>
              <a:off x="5129714" y="4248005"/>
              <a:ext cx="792000" cy="79199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5BB4E4"/>
              </a:solidFill>
            </a:ln>
            <a:effectLst>
              <a:outerShdw blurRad="139700" dist="114300" sx="102000" sy="102000" algn="ctr" rotWithShape="0">
                <a:prstClr val="black">
                  <a:alpha val="5000"/>
                </a:prstClr>
              </a:outerShdw>
            </a:effectLst>
            <a:scene3d>
              <a:camera prst="orthographicFront"/>
              <a:lightRig rig="fla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solidFill>
                    <a:srgbClr val="02EAE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cxnSp>
          <p:nvCxnSpPr>
            <p:cNvPr id="85" name="직선 연결선 84"/>
            <p:cNvCxnSpPr>
              <a:stCxn id="86" idx="4"/>
            </p:cNvCxnSpPr>
            <p:nvPr/>
          </p:nvCxnSpPr>
          <p:spPr>
            <a:xfrm rot="16200000" flipH="1" flipV="1">
              <a:off x="5475214" y="3853394"/>
              <a:ext cx="634746" cy="245931"/>
            </a:xfrm>
            <a:prstGeom prst="line">
              <a:avLst/>
            </a:prstGeom>
            <a:ln w="44450">
              <a:solidFill>
                <a:srgbClr val="5BB4E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타원 85"/>
            <p:cNvSpPr/>
            <p:nvPr/>
          </p:nvSpPr>
          <p:spPr>
            <a:xfrm>
              <a:off x="5777015" y="3381918"/>
              <a:ext cx="277070" cy="277070"/>
            </a:xfrm>
            <a:prstGeom prst="ellipse">
              <a:avLst/>
            </a:prstGeom>
            <a:gradFill flip="none" rotWithShape="1">
              <a:gsLst>
                <a:gs pos="100000">
                  <a:srgbClr val="5BB4E4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44450">
              <a:solidFill>
                <a:srgbClr val="5BB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 rot="19896578" flipH="1">
            <a:off x="6205544" y="3619441"/>
            <a:ext cx="1310982" cy="2699722"/>
            <a:chOff x="5525713" y="3381918"/>
            <a:chExt cx="792000" cy="1658088"/>
          </a:xfrm>
        </p:grpSpPr>
        <p:sp>
          <p:nvSpPr>
            <p:cNvPr id="109" name="타원 108"/>
            <p:cNvSpPr/>
            <p:nvPr/>
          </p:nvSpPr>
          <p:spPr>
            <a:xfrm>
              <a:off x="5525713" y="4248006"/>
              <a:ext cx="792000" cy="792000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5BB4E4"/>
              </a:solidFill>
            </a:ln>
            <a:effectLst>
              <a:outerShdw blurRad="139700" dist="114300" sx="102000" sy="102000" algn="ctr" rotWithShape="0">
                <a:prstClr val="black">
                  <a:alpha val="5000"/>
                </a:prstClr>
              </a:outerShdw>
            </a:effectLst>
            <a:scene3d>
              <a:camera prst="orthographicFront"/>
              <a:lightRig rig="fla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solidFill>
                    <a:srgbClr val="02EAE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cxnSp>
          <p:nvCxnSpPr>
            <p:cNvPr id="110" name="직선 연결선 109"/>
            <p:cNvCxnSpPr>
              <a:stCxn id="111" idx="4"/>
              <a:endCxn id="109" idx="0"/>
            </p:cNvCxnSpPr>
            <p:nvPr/>
          </p:nvCxnSpPr>
          <p:spPr>
            <a:xfrm>
              <a:off x="5915550" y="3658988"/>
              <a:ext cx="6163" cy="589018"/>
            </a:xfrm>
            <a:prstGeom prst="line">
              <a:avLst/>
            </a:prstGeom>
            <a:ln w="44450">
              <a:solidFill>
                <a:srgbClr val="5BB4E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타원 110"/>
            <p:cNvSpPr/>
            <p:nvPr/>
          </p:nvSpPr>
          <p:spPr>
            <a:xfrm>
              <a:off x="5777015" y="3381918"/>
              <a:ext cx="277070" cy="277070"/>
            </a:xfrm>
            <a:prstGeom prst="ellipse">
              <a:avLst/>
            </a:prstGeom>
            <a:gradFill flip="none" rotWithShape="1">
              <a:gsLst>
                <a:gs pos="100000">
                  <a:srgbClr val="5BB4E4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44450">
              <a:solidFill>
                <a:srgbClr val="5BB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76572" y="5003906"/>
            <a:ext cx="989600" cy="1084001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 rot="21107082">
            <a:off x="3630617" y="1048591"/>
            <a:ext cx="1551213" cy="2699722"/>
            <a:chOff x="4356332" y="375555"/>
            <a:chExt cx="1551213" cy="2699722"/>
          </a:xfrm>
        </p:grpSpPr>
        <p:grpSp>
          <p:nvGrpSpPr>
            <p:cNvPr id="58" name="그룹 57"/>
            <p:cNvGrpSpPr/>
            <p:nvPr/>
          </p:nvGrpSpPr>
          <p:grpSpPr>
            <a:xfrm rot="8100000" flipH="1">
              <a:off x="4596563" y="375555"/>
              <a:ext cx="1310982" cy="2699722"/>
              <a:chOff x="5525713" y="3381918"/>
              <a:chExt cx="792000" cy="1658088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5525713" y="4248006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BB4E4"/>
                </a:solidFill>
              </a:ln>
              <a:effectLst>
                <a:outerShdw blurRad="139700" dist="114300" sx="102000" sy="102000" algn="ctr" rotWithShape="0">
                  <a:prstClr val="black">
                    <a:alpha val="5000"/>
                  </a:prstClr>
                </a:outerShdw>
              </a:effectLst>
              <a:scene3d>
                <a:camera prst="orthographicFront"/>
                <a:lightRig rig="fla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50" b="1" dirty="0">
                    <a:solidFill>
                      <a:srgbClr val="02EAEF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</a:p>
            </p:txBody>
          </p:sp>
          <p:cxnSp>
            <p:nvCxnSpPr>
              <p:cNvPr id="61" name="직선 연결선 60"/>
              <p:cNvCxnSpPr>
                <a:stCxn id="62" idx="4"/>
                <a:endCxn id="60" idx="0"/>
              </p:cNvCxnSpPr>
              <p:nvPr/>
            </p:nvCxnSpPr>
            <p:spPr>
              <a:xfrm>
                <a:off x="5915550" y="3658988"/>
                <a:ext cx="6163" cy="589018"/>
              </a:xfrm>
              <a:prstGeom prst="line">
                <a:avLst/>
              </a:prstGeom>
              <a:ln w="44450">
                <a:solidFill>
                  <a:srgbClr val="5BB4E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/>
              <p:cNvSpPr/>
              <p:nvPr/>
            </p:nvSpPr>
            <p:spPr>
              <a:xfrm>
                <a:off x="5777015" y="3381918"/>
                <a:ext cx="277070" cy="27707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5BB4E4"/>
                  </a:gs>
                  <a:gs pos="100000">
                    <a:srgbClr val="02EAE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44450">
                <a:solidFill>
                  <a:srgbClr val="5BB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prstClr val="whit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pic>
          <p:nvPicPr>
            <p:cNvPr id="33" name="Picture 4" descr="javascrip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492918">
              <a:off x="4356332" y="823686"/>
              <a:ext cx="766297" cy="868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16" descr="elê³¼ jstl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95349" y="3616842"/>
            <a:ext cx="1259873" cy="77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타원 42"/>
          <p:cNvSpPr/>
          <p:nvPr/>
        </p:nvSpPr>
        <p:spPr>
          <a:xfrm rot="4750476">
            <a:off x="5108450" y="2372507"/>
            <a:ext cx="1975099" cy="1975099"/>
          </a:xfrm>
          <a:prstGeom prst="ellipse">
            <a:avLst/>
          </a:prstGeom>
          <a:gradFill flip="none" rotWithShape="1">
            <a:gsLst>
              <a:gs pos="100000">
                <a:srgbClr val="5BB4E4"/>
              </a:gs>
              <a:gs pos="100000">
                <a:srgbClr val="02EAEF"/>
              </a:gs>
            </a:gsLst>
            <a:path path="circle">
              <a:fillToRect l="100000" t="100000"/>
            </a:path>
            <a:tileRect r="-100000" b="-100000"/>
          </a:gradFill>
          <a:ln w="44450">
            <a:solidFill>
              <a:srgbClr val="5BB4E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 rot="1424510" flipH="1">
            <a:off x="4678102" y="3619440"/>
            <a:ext cx="1310982" cy="2699722"/>
            <a:chOff x="5525713" y="3381918"/>
            <a:chExt cx="792000" cy="1658088"/>
          </a:xfrm>
        </p:grpSpPr>
        <p:sp>
          <p:nvSpPr>
            <p:cNvPr id="47" name="타원 46"/>
            <p:cNvSpPr/>
            <p:nvPr/>
          </p:nvSpPr>
          <p:spPr>
            <a:xfrm>
              <a:off x="5525713" y="4248006"/>
              <a:ext cx="792000" cy="792000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5BB4E4"/>
              </a:solidFill>
            </a:ln>
            <a:effectLst>
              <a:outerShdw blurRad="139700" dist="114300" sx="102000" sy="102000" algn="ctr" rotWithShape="0">
                <a:prstClr val="black">
                  <a:alpha val="5000"/>
                </a:prstClr>
              </a:outerShdw>
            </a:effectLst>
            <a:scene3d>
              <a:camera prst="orthographicFront"/>
              <a:lightRig rig="fla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solidFill>
                    <a:srgbClr val="02EAE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cxnSp>
          <p:nvCxnSpPr>
            <p:cNvPr id="48" name="직선 연결선 47"/>
            <p:cNvCxnSpPr>
              <a:stCxn id="49" idx="4"/>
              <a:endCxn id="47" idx="0"/>
            </p:cNvCxnSpPr>
            <p:nvPr/>
          </p:nvCxnSpPr>
          <p:spPr>
            <a:xfrm>
              <a:off x="5915550" y="3658988"/>
              <a:ext cx="6163" cy="589018"/>
            </a:xfrm>
            <a:prstGeom prst="line">
              <a:avLst/>
            </a:prstGeom>
            <a:ln w="44450">
              <a:solidFill>
                <a:srgbClr val="5BB4E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/>
            <p:cNvSpPr/>
            <p:nvPr/>
          </p:nvSpPr>
          <p:spPr>
            <a:xfrm>
              <a:off x="5777015" y="3381918"/>
              <a:ext cx="277070" cy="277070"/>
            </a:xfrm>
            <a:prstGeom prst="ellipse">
              <a:avLst/>
            </a:prstGeom>
            <a:gradFill flip="none" rotWithShape="1">
              <a:gsLst>
                <a:gs pos="100000">
                  <a:srgbClr val="5BB4E4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44450">
              <a:solidFill>
                <a:srgbClr val="5BB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2" name="Picture 2" descr="mariadb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97807" y="5182369"/>
            <a:ext cx="850900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그룹 66"/>
          <p:cNvGrpSpPr/>
          <p:nvPr/>
        </p:nvGrpSpPr>
        <p:grpSpPr>
          <a:xfrm>
            <a:off x="2979539" y="3166346"/>
            <a:ext cx="2699720" cy="1530093"/>
            <a:chOff x="2848911" y="3209889"/>
            <a:chExt cx="2699720" cy="1530093"/>
          </a:xfrm>
        </p:grpSpPr>
        <p:grpSp>
          <p:nvGrpSpPr>
            <p:cNvPr id="50" name="그룹 49"/>
            <p:cNvGrpSpPr/>
            <p:nvPr/>
          </p:nvGrpSpPr>
          <p:grpSpPr>
            <a:xfrm rot="5400000" flipH="1">
              <a:off x="3433724" y="2625076"/>
              <a:ext cx="1530093" cy="2699720"/>
              <a:chOff x="5129714" y="3381918"/>
              <a:chExt cx="924371" cy="1658086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5129714" y="4248005"/>
                <a:ext cx="792000" cy="791999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BB4E4"/>
                </a:solidFill>
              </a:ln>
              <a:effectLst>
                <a:outerShdw blurRad="139700" dist="114300" sx="102000" sy="102000" algn="ctr" rotWithShape="0">
                  <a:prstClr val="black">
                    <a:alpha val="5000"/>
                  </a:prstClr>
                </a:outerShdw>
              </a:effectLst>
              <a:scene3d>
                <a:camera prst="orthographicFront"/>
                <a:lightRig rig="fla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50" b="1" dirty="0">
                    <a:solidFill>
                      <a:srgbClr val="02EAEF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</a:p>
            </p:txBody>
          </p:sp>
          <p:cxnSp>
            <p:nvCxnSpPr>
              <p:cNvPr id="52" name="직선 연결선 51"/>
              <p:cNvCxnSpPr>
                <a:stCxn id="53" idx="4"/>
              </p:cNvCxnSpPr>
              <p:nvPr/>
            </p:nvCxnSpPr>
            <p:spPr>
              <a:xfrm rot="16200000" flipH="1" flipV="1">
                <a:off x="5475214" y="3853394"/>
                <a:ext cx="634746" cy="245931"/>
              </a:xfrm>
              <a:prstGeom prst="line">
                <a:avLst/>
              </a:prstGeom>
              <a:ln w="44450">
                <a:solidFill>
                  <a:srgbClr val="5BB4E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타원 52"/>
              <p:cNvSpPr/>
              <p:nvPr/>
            </p:nvSpPr>
            <p:spPr>
              <a:xfrm>
                <a:off x="5777015" y="3381918"/>
                <a:ext cx="277070" cy="27707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5BB4E4"/>
                  </a:gs>
                  <a:gs pos="100000">
                    <a:srgbClr val="02EAE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44450">
                <a:solidFill>
                  <a:srgbClr val="5BB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prstClr val="whit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pic>
          <p:nvPicPr>
            <p:cNvPr id="23559" name="Picture 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148693" y="3584151"/>
              <a:ext cx="679450" cy="645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560" name="Picture 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167742" y="4258657"/>
              <a:ext cx="647700" cy="300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96" name="직사각형 95"/>
          <p:cNvSpPr/>
          <p:nvPr/>
        </p:nvSpPr>
        <p:spPr>
          <a:xfrm>
            <a:off x="353353" y="183109"/>
            <a:ext cx="4089438" cy="893885"/>
          </a:xfrm>
          <a:prstGeom prst="rect">
            <a:avLst/>
          </a:prstGeom>
        </p:spPr>
        <p:txBody>
          <a:bodyPr wrap="square" tIns="108000">
            <a:spAutoFit/>
          </a:bodyPr>
          <a:lstStyle/>
          <a:p>
            <a:r>
              <a:rPr lang="ko-KR" altLang="en-US" sz="4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개발 환경</a:t>
            </a:r>
            <a:endParaRPr lang="en-US" altLang="ko-KR" sz="48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101" name="그룹 100"/>
          <p:cNvGrpSpPr/>
          <p:nvPr/>
        </p:nvGrpSpPr>
        <p:grpSpPr>
          <a:xfrm rot="19825065">
            <a:off x="5484821" y="204693"/>
            <a:ext cx="1542122" cy="2699722"/>
            <a:chOff x="5866337" y="146899"/>
            <a:chExt cx="1542122" cy="2699722"/>
          </a:xfrm>
        </p:grpSpPr>
        <p:grpSp>
          <p:nvGrpSpPr>
            <p:cNvPr id="97" name="그룹 96"/>
            <p:cNvGrpSpPr/>
            <p:nvPr/>
          </p:nvGrpSpPr>
          <p:grpSpPr>
            <a:xfrm rot="12600000" flipH="1">
              <a:off x="5866337" y="146899"/>
              <a:ext cx="1310982" cy="2699722"/>
              <a:chOff x="5525713" y="3381918"/>
              <a:chExt cx="792000" cy="1658088"/>
            </a:xfrm>
          </p:grpSpPr>
          <p:sp>
            <p:nvSpPr>
              <p:cNvPr id="98" name="타원 97"/>
              <p:cNvSpPr/>
              <p:nvPr/>
            </p:nvSpPr>
            <p:spPr>
              <a:xfrm>
                <a:off x="5525713" y="4248006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BB4E4"/>
                </a:solidFill>
              </a:ln>
              <a:effectLst>
                <a:outerShdw blurRad="139700" dist="114300" sx="102000" sy="102000" algn="ctr" rotWithShape="0">
                  <a:prstClr val="black">
                    <a:alpha val="5000"/>
                  </a:prstClr>
                </a:outerShdw>
              </a:effectLst>
              <a:scene3d>
                <a:camera prst="orthographicFront"/>
                <a:lightRig rig="fla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50" b="1" dirty="0">
                    <a:solidFill>
                      <a:srgbClr val="02EAEF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</a:p>
            </p:txBody>
          </p:sp>
          <p:cxnSp>
            <p:nvCxnSpPr>
              <p:cNvPr id="99" name="직선 연결선 98"/>
              <p:cNvCxnSpPr>
                <a:stCxn id="100" idx="4"/>
                <a:endCxn id="98" idx="0"/>
              </p:cNvCxnSpPr>
              <p:nvPr/>
            </p:nvCxnSpPr>
            <p:spPr>
              <a:xfrm>
                <a:off x="5915550" y="3658988"/>
                <a:ext cx="6163" cy="589018"/>
              </a:xfrm>
              <a:prstGeom prst="line">
                <a:avLst/>
              </a:prstGeom>
              <a:ln w="44450">
                <a:solidFill>
                  <a:srgbClr val="5BB4E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타원 99"/>
              <p:cNvSpPr/>
              <p:nvPr/>
            </p:nvSpPr>
            <p:spPr>
              <a:xfrm>
                <a:off x="5777015" y="3381918"/>
                <a:ext cx="277070" cy="27707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5BB4E4"/>
                  </a:gs>
                  <a:gs pos="100000">
                    <a:srgbClr val="02EAE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44450">
                <a:solidFill>
                  <a:srgbClr val="5BB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prstClr val="whit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pic>
          <p:nvPicPr>
            <p:cNvPr id="23558" name="Picture 6" descr="ì ì´ì¿¼ë¦¬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rot="1774935">
              <a:off x="6255885" y="508000"/>
              <a:ext cx="1152574" cy="691544"/>
            </a:xfrm>
            <a:prstGeom prst="rect">
              <a:avLst/>
            </a:prstGeom>
            <a:noFill/>
          </p:spPr>
        </p:pic>
      </p:grpSp>
      <p:grpSp>
        <p:nvGrpSpPr>
          <p:cNvPr id="59" name="그룹 57"/>
          <p:cNvGrpSpPr/>
          <p:nvPr/>
        </p:nvGrpSpPr>
        <p:grpSpPr>
          <a:xfrm rot="14400000" flipH="1">
            <a:off x="6922981" y="1068766"/>
            <a:ext cx="1310982" cy="2699721"/>
            <a:chOff x="5525713" y="3381918"/>
            <a:chExt cx="792000" cy="1658088"/>
          </a:xfrm>
        </p:grpSpPr>
        <p:sp>
          <p:nvSpPr>
            <p:cNvPr id="64" name="타원 63"/>
            <p:cNvSpPr/>
            <p:nvPr/>
          </p:nvSpPr>
          <p:spPr>
            <a:xfrm>
              <a:off x="5525713" y="4248006"/>
              <a:ext cx="792000" cy="792000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5BB4E4"/>
              </a:solidFill>
            </a:ln>
            <a:effectLst>
              <a:outerShdw blurRad="139700" dist="114300" sx="102000" sy="102000" algn="ctr" rotWithShape="0">
                <a:prstClr val="black">
                  <a:alpha val="5000"/>
                </a:prstClr>
              </a:outerShdw>
            </a:effectLst>
            <a:scene3d>
              <a:camera prst="orthographicFront"/>
              <a:lightRig rig="fla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solidFill>
                    <a:srgbClr val="02EAE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cxnSp>
          <p:nvCxnSpPr>
            <p:cNvPr id="65" name="직선 연결선 64"/>
            <p:cNvCxnSpPr>
              <a:stCxn id="66" idx="4"/>
              <a:endCxn id="64" idx="0"/>
            </p:cNvCxnSpPr>
            <p:nvPr/>
          </p:nvCxnSpPr>
          <p:spPr>
            <a:xfrm>
              <a:off x="5915550" y="3658988"/>
              <a:ext cx="6163" cy="589018"/>
            </a:xfrm>
            <a:prstGeom prst="line">
              <a:avLst/>
            </a:prstGeom>
            <a:ln w="44450">
              <a:solidFill>
                <a:srgbClr val="5BB4E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타원 65"/>
            <p:cNvSpPr/>
            <p:nvPr/>
          </p:nvSpPr>
          <p:spPr>
            <a:xfrm>
              <a:off x="5777015" y="3381918"/>
              <a:ext cx="277070" cy="277070"/>
            </a:xfrm>
            <a:prstGeom prst="ellipse">
              <a:avLst/>
            </a:prstGeom>
            <a:gradFill flip="none" rotWithShape="1">
              <a:gsLst>
                <a:gs pos="100000">
                  <a:srgbClr val="5BB4E4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44450">
              <a:solidFill>
                <a:srgbClr val="5BB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23556" name="Picture 4" descr="APACHEì ëí ì´ë¯¸ì§ ê²ìê²°ê³¼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917532" y="1399709"/>
            <a:ext cx="2523804" cy="1324997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1" cstate="print">
            <a:biLevel thresh="25000"/>
          </a:blip>
          <a:stretch>
            <a:fillRect/>
          </a:stretch>
        </p:blipFill>
        <p:spPr>
          <a:xfrm>
            <a:off x="5338593" y="2602650"/>
            <a:ext cx="1514813" cy="151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118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E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1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 www.YoLoWa.com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998622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박태환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42745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전유은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486868" y="6427370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안창민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730991" y="6422358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최인영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75114" y="6422358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최현지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219237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황남진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21010" y="487908"/>
            <a:ext cx="2747868" cy="832330"/>
          </a:xfrm>
          <a:prstGeom prst="rect">
            <a:avLst/>
          </a:prstGeom>
        </p:spPr>
        <p:txBody>
          <a:bodyPr wrap="square" tIns="108000">
            <a:spAutoFit/>
          </a:bodyPr>
          <a:lstStyle/>
          <a:p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회원 가입</a:t>
            </a:r>
            <a:endParaRPr lang="en-US" altLang="ko-KR" sz="44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biLevel thresh="25000"/>
          </a:blip>
          <a:stretch>
            <a:fillRect/>
          </a:stretch>
        </p:blipFill>
        <p:spPr>
          <a:xfrm>
            <a:off x="8562254" y="585121"/>
            <a:ext cx="570671" cy="57067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81100" y="1986570"/>
            <a:ext cx="9893300" cy="434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1688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E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1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 www.YoLoWa.com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998622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박태환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42745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전유은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486868" y="6427370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안창민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730991" y="6422358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최인영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75114" y="6422358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최현지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219237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황남진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biLevel thresh="25000"/>
          </a:blip>
          <a:stretch>
            <a:fillRect/>
          </a:stretch>
        </p:blipFill>
        <p:spPr>
          <a:xfrm>
            <a:off x="8562254" y="585121"/>
            <a:ext cx="570671" cy="57067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021010" y="487908"/>
            <a:ext cx="2747868" cy="832330"/>
          </a:xfrm>
          <a:prstGeom prst="rect">
            <a:avLst/>
          </a:prstGeom>
        </p:spPr>
        <p:txBody>
          <a:bodyPr wrap="square" tIns="108000">
            <a:spAutoFit/>
          </a:bodyPr>
          <a:lstStyle/>
          <a:p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로그인</a:t>
            </a:r>
            <a:endParaRPr lang="en-US" altLang="ko-KR" sz="44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4632" y="2111858"/>
            <a:ext cx="9934162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그림 34" descr="아이디찾기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908" y="2438159"/>
            <a:ext cx="2270139" cy="225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688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6E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endParaRPr lang="en-US" altLang="ko-KR" sz="1600" dirty="0" smtClean="0"/>
          </a:p>
          <a:p>
            <a:pPr lvl="0" latinLnBrk="0">
              <a:defRPr/>
            </a:pP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 www.YoLoWa.com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998622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박태환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42745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전유은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486868" y="6427370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안창민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730991" y="6422358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최인영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75114" y="6422358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최현지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219237" y="6424864"/>
            <a:ext cx="1039728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황남진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biLevel thresh="25000"/>
          </a:blip>
          <a:stretch>
            <a:fillRect/>
          </a:stretch>
        </p:blipFill>
        <p:spPr>
          <a:xfrm>
            <a:off x="8562254" y="585121"/>
            <a:ext cx="570671" cy="57067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021009" y="487908"/>
            <a:ext cx="6715105" cy="832330"/>
          </a:xfrm>
          <a:prstGeom prst="rect">
            <a:avLst/>
          </a:prstGeom>
        </p:spPr>
        <p:txBody>
          <a:bodyPr wrap="square" tIns="108000">
            <a:spAutoFit/>
          </a:bodyPr>
          <a:lstStyle/>
          <a:p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여행 </a:t>
            </a:r>
            <a:r>
              <a:rPr lang="ko-KR" altLang="en-US" sz="44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컨텐츠</a:t>
            </a:r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 추천 </a:t>
            </a:r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게시판</a:t>
            </a:r>
            <a:r>
              <a:rPr lang="en-US" altLang="ko-KR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itchFamily="50" charset="-127"/>
                <a:ea typeface="배달의민족 도현" pitchFamily="50" charset="-127"/>
              </a:rPr>
              <a:t>(1)</a:t>
            </a:r>
            <a:endParaRPr lang="en-US" altLang="ko-KR" sz="44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5" name="그림 34" descr="main_cit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00" y="2113827"/>
            <a:ext cx="9906000" cy="42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688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626</Words>
  <Application>Microsoft Office PowerPoint</Application>
  <PresentationFormat>사용자 지정</PresentationFormat>
  <Paragraphs>231</Paragraphs>
  <Slides>21</Slides>
  <Notes>21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sky20216@hanmail.net</dc:creator>
  <cp:lastModifiedBy>KITCOOP</cp:lastModifiedBy>
  <cp:revision>198</cp:revision>
  <dcterms:created xsi:type="dcterms:W3CDTF">2019-04-17T10:11:18Z</dcterms:created>
  <dcterms:modified xsi:type="dcterms:W3CDTF">2019-04-19T04:28:42Z</dcterms:modified>
</cp:coreProperties>
</file>